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0" r:id="rId2"/>
  </p:sldMasterIdLst>
  <p:notesMasterIdLst>
    <p:notesMasterId r:id="rId21"/>
  </p:notesMasterIdLst>
  <p:handoutMasterIdLst>
    <p:handoutMasterId r:id="rId22"/>
  </p:handoutMasterIdLst>
  <p:sldIdLst>
    <p:sldId id="264" r:id="rId3"/>
    <p:sldId id="276" r:id="rId4"/>
    <p:sldId id="282" r:id="rId5"/>
    <p:sldId id="283" r:id="rId6"/>
    <p:sldId id="278" r:id="rId7"/>
    <p:sldId id="287" r:id="rId8"/>
    <p:sldId id="288" r:id="rId9"/>
    <p:sldId id="292" r:id="rId10"/>
    <p:sldId id="257" r:id="rId11"/>
    <p:sldId id="290" r:id="rId12"/>
    <p:sldId id="293" r:id="rId13"/>
    <p:sldId id="295" r:id="rId14"/>
    <p:sldId id="296" r:id="rId15"/>
    <p:sldId id="298" r:id="rId16"/>
    <p:sldId id="297" r:id="rId17"/>
    <p:sldId id="299" r:id="rId18"/>
    <p:sldId id="291" r:id="rId19"/>
    <p:sldId id="266" r:id="rId20"/>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9" pos="3839" userDrawn="1">
          <p15:clr>
            <a:srgbClr val="A4A3A4"/>
          </p15:clr>
        </p15:guide>
        <p15:guide id="10"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8600" autoAdjust="0"/>
  </p:normalViewPr>
  <p:slideViewPr>
    <p:cSldViewPr showGuides="1">
      <p:cViewPr varScale="1">
        <p:scale>
          <a:sx n="59" d="100"/>
          <a:sy n="59" d="100"/>
        </p:scale>
        <p:origin x="1182" y="72"/>
      </p:cViewPr>
      <p:guideLst>
        <p:guide pos="3839"/>
        <p:guide orient="horz" pos="2160"/>
      </p:guideLst>
    </p:cSldViewPr>
  </p:slideViewPr>
  <p:notesTextViewPr>
    <p:cViewPr>
      <p:scale>
        <a:sx n="1" d="1"/>
        <a:sy n="1" d="1"/>
      </p:scale>
      <p:origin x="0" y="0"/>
    </p:cViewPr>
  </p:notesTextViewPr>
  <p:notesViewPr>
    <p:cSldViewPr>
      <p:cViewPr varScale="1">
        <p:scale>
          <a:sx n="63" d="100"/>
          <a:sy n="63" d="100"/>
        </p:scale>
        <p:origin x="1986"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solidFill>
                <a:schemeClr val="tx2"/>
              </a:solidFil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973C59C-4E16-4A64-A766-34DB213E11B3}" type="datetimeFigureOut">
              <a:rPr lang="en-US">
                <a:solidFill>
                  <a:schemeClr val="tx2"/>
                </a:solidFill>
              </a:rPr>
              <a:t>8/11/2020</a:t>
            </a:fld>
            <a:endParaRPr>
              <a:solidFill>
                <a:schemeClr val="tx2"/>
              </a:solidFil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solidFill>
                <a:schemeClr val="tx2"/>
              </a:solidFil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FD77566-CD65-4859-9FA1-43956DC85B8C}" type="slidenum">
              <a:rPr>
                <a:solidFill>
                  <a:schemeClr val="tx2"/>
                </a:solidFill>
              </a:rPr>
              <a:t>‹#›</a:t>
            </a:fld>
            <a:endParaRPr>
              <a:solidFill>
                <a:schemeClr val="tx2"/>
              </a:solidFill>
            </a:endParaRPr>
          </a:p>
        </p:txBody>
      </p:sp>
    </p:spTree>
    <p:extLst>
      <p:ext uri="{BB962C8B-B14F-4D97-AF65-F5344CB8AC3E}">
        <p14:creationId xmlns:p14="http://schemas.microsoft.com/office/powerpoint/2010/main" val="2708798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2"/>
                </a:solidFill>
              </a:defRPr>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2"/>
                </a:solidFill>
              </a:defRPr>
            </a:lvl1pPr>
          </a:lstStyle>
          <a:p>
            <a:fld id="{F95CF31C-F757-429C-A789-86504F04C3BE}" type="datetimeFigureOut">
              <a:rPr lang="en-US"/>
              <a:pPr/>
              <a:t>8/11/2020</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2"/>
                </a:solidFill>
              </a:defRPr>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2"/>
                </a:solidFill>
              </a:defRPr>
            </a:lvl1pPr>
          </a:lstStyle>
          <a:p>
            <a:fld id="{B8796F01-7154-41E0-B48B-A6921757531A}" type="slidenum">
              <a:rPr/>
              <a:pPr/>
              <a:t>‹#›</a:t>
            </a:fld>
            <a:endParaRPr/>
          </a:p>
        </p:txBody>
      </p:sp>
    </p:spTree>
    <p:extLst>
      <p:ext uri="{BB962C8B-B14F-4D97-AF65-F5344CB8AC3E}">
        <p14:creationId xmlns:p14="http://schemas.microsoft.com/office/powerpoint/2010/main" val="44077566"/>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2"/>
        </a:solidFill>
        <a:latin typeface="+mn-lt"/>
        <a:ea typeface="+mn-ea"/>
        <a:cs typeface="+mn-cs"/>
      </a:defRPr>
    </a:lvl1pPr>
    <a:lvl2pPr marL="609493" algn="l" defTabSz="1218987" rtl="0" eaLnBrk="1" latinLnBrk="0" hangingPunct="1">
      <a:defRPr sz="1600" kern="1200">
        <a:solidFill>
          <a:schemeClr val="tx2"/>
        </a:solidFill>
        <a:latin typeface="+mn-lt"/>
        <a:ea typeface="+mn-ea"/>
        <a:cs typeface="+mn-cs"/>
      </a:defRPr>
    </a:lvl2pPr>
    <a:lvl3pPr marL="1218987" algn="l" defTabSz="1218987" rtl="0" eaLnBrk="1" latinLnBrk="0" hangingPunct="1">
      <a:defRPr sz="1600" kern="1200">
        <a:solidFill>
          <a:schemeClr val="tx2"/>
        </a:solidFill>
        <a:latin typeface="+mn-lt"/>
        <a:ea typeface="+mn-ea"/>
        <a:cs typeface="+mn-cs"/>
      </a:defRPr>
    </a:lvl3pPr>
    <a:lvl4pPr marL="1828480" algn="l" defTabSz="1218987" rtl="0" eaLnBrk="1" latinLnBrk="0" hangingPunct="1">
      <a:defRPr sz="1600" kern="1200">
        <a:solidFill>
          <a:schemeClr val="tx2"/>
        </a:solidFill>
        <a:latin typeface="+mn-lt"/>
        <a:ea typeface="+mn-ea"/>
        <a:cs typeface="+mn-cs"/>
      </a:defRPr>
    </a:lvl4pPr>
    <a:lvl5pPr marL="2437973" algn="l" defTabSz="1218987" rtl="0" eaLnBrk="1" latinLnBrk="0" hangingPunct="1">
      <a:defRPr sz="1600" kern="1200">
        <a:solidFill>
          <a:schemeClr val="tx2"/>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96F01-7154-41E0-B48B-A6921757531A}" type="slidenum">
              <a:rPr lang="en-US" smtClean="0"/>
              <a:pPr/>
              <a:t>18</a:t>
            </a:fld>
            <a:endParaRPr lang="en-US"/>
          </a:p>
        </p:txBody>
      </p:sp>
    </p:spTree>
    <p:extLst>
      <p:ext uri="{BB962C8B-B14F-4D97-AF65-F5344CB8AC3E}">
        <p14:creationId xmlns:p14="http://schemas.microsoft.com/office/powerpoint/2010/main" val="26466622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72383" y="1498601"/>
            <a:ext cx="7008574" cy="3298825"/>
          </a:xfrm>
        </p:spPr>
        <p:txBody>
          <a:bodyPr>
            <a:normAutofit/>
          </a:bodyPr>
          <a:lstStyle>
            <a:lvl1pPr>
              <a:lnSpc>
                <a:spcPct val="90000"/>
              </a:lnSpc>
              <a:defRPr sz="5400" cap="none" baseline="0"/>
            </a:lvl1pPr>
          </a:lstStyle>
          <a:p>
            <a:r>
              <a:rPr lang="en-US"/>
              <a:t>Click to edit Master title style</a:t>
            </a:r>
            <a:endParaRPr/>
          </a:p>
        </p:txBody>
      </p:sp>
      <p:sp>
        <p:nvSpPr>
          <p:cNvPr id="3" name="Subtitle 2"/>
          <p:cNvSpPr>
            <a:spLocks noGrp="1"/>
          </p:cNvSpPr>
          <p:nvPr>
            <p:ph type="subTitle" idx="1"/>
          </p:nvPr>
        </p:nvSpPr>
        <p:spPr>
          <a:xfrm>
            <a:off x="4672383" y="4927600"/>
            <a:ext cx="7008574" cy="1244600"/>
          </a:xfrm>
        </p:spPr>
        <p:txBody>
          <a:bodyPr>
            <a:normAutofit/>
          </a:bodyPr>
          <a:lstStyle>
            <a:lvl1pPr marL="0" indent="0" algn="l">
              <a:spcBef>
                <a:spcPts val="0"/>
              </a:spcBef>
              <a:buNone/>
              <a:defRPr sz="2800" b="0">
                <a:solidFill>
                  <a:schemeClr val="tx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3222770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7AECB6C2-1084-4AED-A74A-DF028B0094EA}" type="datetimeFigureOut">
              <a:rPr lang="en-US"/>
              <a:t>8/11/2020</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591C5AD9-787D-40FA-8A4D-16A055B9AF81}" type="slidenum">
              <a:rPr/>
              <a:t>‹#›</a:t>
            </a:fld>
            <a:endParaRPr/>
          </a:p>
        </p:txBody>
      </p:sp>
    </p:spTree>
    <p:extLst>
      <p:ext uri="{BB962C8B-B14F-4D97-AF65-F5344CB8AC3E}">
        <p14:creationId xmlns:p14="http://schemas.microsoft.com/office/powerpoint/2010/main" val="1010434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52633" y="274638"/>
            <a:ext cx="1422030" cy="5897561"/>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117309" y="274638"/>
            <a:ext cx="8532178" cy="589756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7AECB6C2-1084-4AED-A74A-DF028B0094EA}" type="datetimeFigureOut">
              <a:rPr lang="en-US"/>
              <a:t>8/11/2020</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591C5AD9-787D-40FA-8A4D-16A055B9AF81}" type="slidenum">
              <a:rPr/>
              <a:t>‹#›</a:t>
            </a:fld>
            <a:endParaRPr/>
          </a:p>
        </p:txBody>
      </p:sp>
    </p:spTree>
    <p:extLst>
      <p:ext uri="{BB962C8B-B14F-4D97-AF65-F5344CB8AC3E}">
        <p14:creationId xmlns:p14="http://schemas.microsoft.com/office/powerpoint/2010/main" val="365071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_01">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B305EBB3-0F16-4B63-82ED-191AB224B8E2}"/>
              </a:ext>
            </a:extLst>
          </p:cNvPr>
          <p:cNvSpPr/>
          <p:nvPr userDrawn="1"/>
        </p:nvSpPr>
        <p:spPr>
          <a:xfrm>
            <a:off x="6674831" y="0"/>
            <a:ext cx="3521464"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399" noProof="0" dirty="0"/>
          </a:p>
        </p:txBody>
      </p:sp>
      <p:sp>
        <p:nvSpPr>
          <p:cNvPr id="12" name="Picture Placeholder 11">
            <a:extLst>
              <a:ext uri="{FF2B5EF4-FFF2-40B4-BE49-F238E27FC236}">
                <a16:creationId xmlns:a16="http://schemas.microsoft.com/office/drawing/2014/main" id="{1A440F4A-C2AF-406D-B420-CCF52F447AC1}"/>
              </a:ext>
            </a:extLst>
          </p:cNvPr>
          <p:cNvSpPr>
            <a:spLocks noGrp="1"/>
          </p:cNvSpPr>
          <p:nvPr>
            <p:ph type="pic" sz="quarter" idx="10" hasCustomPrompt="1"/>
          </p:nvPr>
        </p:nvSpPr>
        <p:spPr>
          <a:xfrm>
            <a:off x="-1" y="0"/>
            <a:ext cx="6674829" cy="6858000"/>
          </a:xfrm>
        </p:spPr>
        <p:txBody>
          <a:bodyPr anchor="ctr" anchorCtr="1">
            <a:normAutofit/>
          </a:bodyPr>
          <a:lstStyle>
            <a:lvl1pPr marL="0" indent="0">
              <a:buNone/>
              <a:defRPr sz="2399">
                <a:solidFill>
                  <a:schemeClr val="bg1"/>
                </a:solidFill>
              </a:defRPr>
            </a:lvl1pPr>
          </a:lstStyle>
          <a:p>
            <a:r>
              <a:rPr lang="en-US" noProof="0" dirty="0"/>
              <a:t>Insert Image</a:t>
            </a:r>
          </a:p>
        </p:txBody>
      </p:sp>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2250" y="1291772"/>
            <a:ext cx="4378835" cy="3611880"/>
          </a:xfrm>
        </p:spPr>
        <p:txBody>
          <a:bodyPr vert="horz" lIns="91440" tIns="45720" rIns="91440" bIns="45720" rtlCol="0" anchor="b" anchorCtr="1">
            <a:noAutofit/>
          </a:bodyPr>
          <a:lstStyle>
            <a:lvl1pPr>
              <a:defRPr lang="en-GB" dirty="0"/>
            </a:lvl1pPr>
          </a:lstStyle>
          <a:p>
            <a:pPr marL="0" lvl="0" algn="ctr"/>
            <a:r>
              <a:rPr lang="en-US"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7155" y="5392401"/>
            <a:ext cx="4177720" cy="521208"/>
          </a:xfrm>
        </p:spPr>
        <p:txBody>
          <a:bodyPr vert="horz" lIns="91440" tIns="45720" rIns="91440" bIns="45720" rtlCol="0" anchor="t">
            <a:noAutofit/>
          </a:bodyPr>
          <a:lstStyle>
            <a:lvl1pPr marL="0" indent="0" algn="ctr">
              <a:buNone/>
              <a:defRPr lang="en-US" sz="1799" dirty="0">
                <a:solidFill>
                  <a:srgbClr val="B2606E"/>
                </a:solidFill>
              </a:defRPr>
            </a:lvl1pPr>
          </a:lstStyle>
          <a:p>
            <a:pPr lvl="0"/>
            <a:r>
              <a:rPr lang="en-US" noProof="0"/>
              <a:t>Subtitle</a:t>
            </a:r>
          </a:p>
        </p:txBody>
      </p:sp>
      <p:grpSp>
        <p:nvGrpSpPr>
          <p:cNvPr id="6" name="Group 5">
            <a:extLst>
              <a:ext uri="{FF2B5EF4-FFF2-40B4-BE49-F238E27FC236}">
                <a16:creationId xmlns:a16="http://schemas.microsoft.com/office/drawing/2014/main" id="{EFDB39AB-B644-434A-9D55-AF3455D468E5}"/>
              </a:ext>
            </a:extLst>
          </p:cNvPr>
          <p:cNvGrpSpPr/>
          <p:nvPr userDrawn="1"/>
        </p:nvGrpSpPr>
        <p:grpSpPr>
          <a:xfrm>
            <a:off x="9137966" y="5054600"/>
            <a:ext cx="676099" cy="114300"/>
            <a:chOff x="9330846" y="5054600"/>
            <a:chExt cx="676275" cy="114300"/>
          </a:xfrm>
        </p:grpSpPr>
        <p:sp>
          <p:nvSpPr>
            <p:cNvPr id="7" name="Oval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noProof="0" dirty="0"/>
            </a:p>
          </p:txBody>
        </p:sp>
        <p:sp>
          <p:nvSpPr>
            <p:cNvPr id="8" name="Oval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noProof="0" dirty="0"/>
            </a:p>
          </p:txBody>
        </p:sp>
        <p:sp>
          <p:nvSpPr>
            <p:cNvPr id="9" name="Oval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noProof="0" dirty="0"/>
            </a:p>
          </p:txBody>
        </p:sp>
        <p:sp>
          <p:nvSpPr>
            <p:cNvPr id="11" name="Oval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noProof="0" dirty="0"/>
            </a:p>
          </p:txBody>
        </p:sp>
      </p:grpSp>
    </p:spTree>
    <p:extLst>
      <p:ext uri="{BB962C8B-B14F-4D97-AF65-F5344CB8AC3E}">
        <p14:creationId xmlns:p14="http://schemas.microsoft.com/office/powerpoint/2010/main" val="3920622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_02">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B305EBB3-0F16-4B63-82ED-191AB224B8E2}"/>
              </a:ext>
            </a:extLst>
          </p:cNvPr>
          <p:cNvSpPr/>
          <p:nvPr userDrawn="1"/>
        </p:nvSpPr>
        <p:spPr>
          <a:xfrm>
            <a:off x="5511518" y="0"/>
            <a:ext cx="3521464"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399" noProof="0" dirty="0"/>
          </a:p>
        </p:txBody>
      </p:sp>
      <p:sp>
        <p:nvSpPr>
          <p:cNvPr id="12" name="Picture Placeholder 11">
            <a:extLst>
              <a:ext uri="{FF2B5EF4-FFF2-40B4-BE49-F238E27FC236}">
                <a16:creationId xmlns:a16="http://schemas.microsoft.com/office/drawing/2014/main" id="{1A440F4A-C2AF-406D-B420-CCF52F447AC1}"/>
              </a:ext>
            </a:extLst>
          </p:cNvPr>
          <p:cNvSpPr>
            <a:spLocks noGrp="1"/>
          </p:cNvSpPr>
          <p:nvPr>
            <p:ph type="pic" sz="quarter" idx="10" hasCustomPrompt="1"/>
          </p:nvPr>
        </p:nvSpPr>
        <p:spPr>
          <a:xfrm>
            <a:off x="-1" y="0"/>
            <a:ext cx="5503254" cy="6858000"/>
          </a:xfrm>
        </p:spPr>
        <p:txBody>
          <a:bodyPr anchor="ctr" anchorCtr="1">
            <a:normAutofit/>
          </a:bodyPr>
          <a:lstStyle>
            <a:lvl1pPr marL="0" indent="0">
              <a:buNone/>
              <a:defRPr sz="2399">
                <a:solidFill>
                  <a:schemeClr val="bg1"/>
                </a:solidFill>
              </a:defRPr>
            </a:lvl1pPr>
          </a:lstStyle>
          <a:p>
            <a:r>
              <a:rPr lang="en-US" noProof="0" dirty="0"/>
              <a:t>Insert Image</a:t>
            </a:r>
          </a:p>
        </p:txBody>
      </p:sp>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2250" y="1291772"/>
            <a:ext cx="4378835" cy="3611880"/>
          </a:xfrm>
        </p:spPr>
        <p:txBody>
          <a:bodyPr vert="horz" lIns="91440" tIns="45720" rIns="91440" bIns="45720" rtlCol="0" anchor="b" anchorCtr="1">
            <a:noAutofit/>
          </a:bodyPr>
          <a:lstStyle>
            <a:lvl1pPr>
              <a:defRPr lang="en-GB" dirty="0"/>
            </a:lvl1pPr>
          </a:lstStyle>
          <a:p>
            <a:pPr marL="0" lvl="0" algn="ctr"/>
            <a:r>
              <a:rPr lang="en-US"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7155" y="5392401"/>
            <a:ext cx="4177720" cy="521208"/>
          </a:xfrm>
        </p:spPr>
        <p:txBody>
          <a:bodyPr vert="horz" lIns="91440" tIns="45720" rIns="91440" bIns="45720" rtlCol="0" anchor="t">
            <a:noAutofit/>
          </a:bodyPr>
          <a:lstStyle>
            <a:lvl1pPr marL="0" indent="0" algn="ctr">
              <a:buNone/>
              <a:defRPr lang="en-US" sz="1799" dirty="0">
                <a:solidFill>
                  <a:srgbClr val="B2606E"/>
                </a:solidFill>
              </a:defRPr>
            </a:lvl1pPr>
          </a:lstStyle>
          <a:p>
            <a:pPr lvl="0"/>
            <a:r>
              <a:rPr lang="en-US" noProof="0"/>
              <a:t>Subtitle</a:t>
            </a:r>
          </a:p>
        </p:txBody>
      </p:sp>
    </p:spTree>
    <p:extLst>
      <p:ext uri="{BB962C8B-B14F-4D97-AF65-F5344CB8AC3E}">
        <p14:creationId xmlns:p14="http://schemas.microsoft.com/office/powerpoint/2010/main" val="26223322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_03">
    <p:spTree>
      <p:nvGrpSpPr>
        <p:cNvPr id="1" name=""/>
        <p:cNvGrpSpPr/>
        <p:nvPr/>
      </p:nvGrpSpPr>
      <p:grpSpPr>
        <a:xfrm>
          <a:off x="0" y="0"/>
          <a:ext cx="0" cy="0"/>
          <a:chOff x="0" y="0"/>
          <a:chExt cx="0" cy="0"/>
        </a:xfrm>
      </p:grpSpPr>
      <p:sp>
        <p:nvSpPr>
          <p:cNvPr id="7" name="Picture Placeholder 11">
            <a:extLst>
              <a:ext uri="{FF2B5EF4-FFF2-40B4-BE49-F238E27FC236}">
                <a16:creationId xmlns:a16="http://schemas.microsoft.com/office/drawing/2014/main" id="{47CEAAF6-CCA9-40F8-8A3D-FAAD92220D11}"/>
              </a:ext>
            </a:extLst>
          </p:cNvPr>
          <p:cNvSpPr>
            <a:spLocks noGrp="1"/>
          </p:cNvSpPr>
          <p:nvPr>
            <p:ph type="pic" sz="quarter" idx="10" hasCustomPrompt="1"/>
          </p:nvPr>
        </p:nvSpPr>
        <p:spPr>
          <a:xfrm>
            <a:off x="-1" y="0"/>
            <a:ext cx="12188826" cy="6858000"/>
          </a:xfrm>
        </p:spPr>
        <p:txBody>
          <a:bodyPr anchor="ctr" anchorCtr="1">
            <a:normAutofit/>
          </a:bodyPr>
          <a:lstStyle>
            <a:lvl1pPr marL="0" indent="0">
              <a:buNone/>
              <a:defRPr sz="2399">
                <a:solidFill>
                  <a:schemeClr val="bg1"/>
                </a:solidFill>
              </a:defRPr>
            </a:lvl1pPr>
          </a:lstStyle>
          <a:p>
            <a:r>
              <a:rPr lang="en-US" noProof="0" dirty="0"/>
              <a:t>Insert Image</a:t>
            </a:r>
          </a:p>
        </p:txBody>
      </p:sp>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315938" y="2404234"/>
            <a:ext cx="5328650" cy="1746504"/>
          </a:xfrm>
        </p:spPr>
        <p:txBody>
          <a:bodyPr vert="horz" lIns="0" tIns="45720" rIns="0" bIns="45720" rtlCol="0" anchor="b" anchorCtr="1">
            <a:noAutofit/>
          </a:bodyPr>
          <a:lstStyle>
            <a:lvl1pPr>
              <a:defRPr lang="en-GB" dirty="0">
                <a:solidFill>
                  <a:schemeClr val="bg1"/>
                </a:solidFill>
              </a:defRPr>
            </a:lvl1pPr>
          </a:lstStyle>
          <a:p>
            <a:pPr marL="0" lvl="0"/>
            <a:r>
              <a:rPr lang="en-US"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453062" y="4553291"/>
            <a:ext cx="5048195" cy="521208"/>
          </a:xfrm>
        </p:spPr>
        <p:txBody>
          <a:bodyPr vert="horz" lIns="0" tIns="0" rIns="0" bIns="0" rtlCol="0" anchor="t" anchorCtr="1">
            <a:noAutofit/>
          </a:bodyPr>
          <a:lstStyle>
            <a:lvl1pPr marL="0" indent="0">
              <a:lnSpc>
                <a:spcPct val="100000"/>
              </a:lnSpc>
              <a:spcBef>
                <a:spcPts val="0"/>
              </a:spcBef>
              <a:buNone/>
              <a:defRPr lang="en-GB" sz="1999" dirty="0">
                <a:solidFill>
                  <a:schemeClr val="bg1"/>
                </a:solidFill>
              </a:defRPr>
            </a:lvl1pPr>
          </a:lstStyle>
          <a:p>
            <a:pPr lvl="0"/>
            <a:r>
              <a:rPr lang="en-US" noProof="0"/>
              <a:t>Subtitle</a:t>
            </a:r>
          </a:p>
        </p:txBody>
      </p:sp>
    </p:spTree>
    <p:extLst>
      <p:ext uri="{BB962C8B-B14F-4D97-AF65-F5344CB8AC3E}">
        <p14:creationId xmlns:p14="http://schemas.microsoft.com/office/powerpoint/2010/main" val="17940583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7" name="Picture Placeholder 11">
            <a:extLst>
              <a:ext uri="{FF2B5EF4-FFF2-40B4-BE49-F238E27FC236}">
                <a16:creationId xmlns:a16="http://schemas.microsoft.com/office/drawing/2014/main" id="{AAF32A0B-D38A-4E4A-BD5E-94B671296508}"/>
              </a:ext>
            </a:extLst>
          </p:cNvPr>
          <p:cNvSpPr>
            <a:spLocks noGrp="1"/>
          </p:cNvSpPr>
          <p:nvPr>
            <p:ph type="pic" sz="quarter" idx="10" hasCustomPrompt="1"/>
          </p:nvPr>
        </p:nvSpPr>
        <p:spPr>
          <a:xfrm>
            <a:off x="-1" y="0"/>
            <a:ext cx="12188826" cy="6858000"/>
          </a:xfrm>
        </p:spPr>
        <p:txBody>
          <a:bodyPr anchor="ctr" anchorCtr="1">
            <a:normAutofit/>
          </a:bodyPr>
          <a:lstStyle>
            <a:lvl1pPr marL="0" indent="0">
              <a:buNone/>
              <a:defRPr sz="2399">
                <a:solidFill>
                  <a:schemeClr val="tx1"/>
                </a:solidFill>
              </a:defRPr>
            </a:lvl1pPr>
          </a:lstStyle>
          <a:p>
            <a:r>
              <a:rPr lang="en-US" noProof="0" dirty="0"/>
              <a:t>Insert Image</a:t>
            </a:r>
          </a:p>
        </p:txBody>
      </p:sp>
      <p:sp>
        <p:nvSpPr>
          <p:cNvPr id="2" name="Title 1">
            <a:extLst>
              <a:ext uri="{FF2B5EF4-FFF2-40B4-BE49-F238E27FC236}">
                <a16:creationId xmlns:a16="http://schemas.microsoft.com/office/drawing/2014/main" id="{2DCD3B46-48AB-439D-A981-D3596F977592}"/>
              </a:ext>
            </a:extLst>
          </p:cNvPr>
          <p:cNvSpPr>
            <a:spLocks noGrp="1"/>
          </p:cNvSpPr>
          <p:nvPr>
            <p:ph type="title"/>
          </p:nvPr>
        </p:nvSpPr>
        <p:spPr>
          <a:xfrm>
            <a:off x="4589093" y="2313432"/>
            <a:ext cx="6591107" cy="2852737"/>
          </a:xfrm>
        </p:spPr>
        <p:txBody>
          <a:bodyPr vert="horz" lIns="91440" tIns="45720" rIns="91440" bIns="45720" rtlCol="0" anchor="b">
            <a:noAutofit/>
          </a:bodyPr>
          <a:lstStyle>
            <a:lvl1pPr>
              <a:defRPr lang="en-GB" sz="5998" dirty="0">
                <a:solidFill>
                  <a:schemeClr val="bg1"/>
                </a:solidFill>
              </a:defRPr>
            </a:lvl1pPr>
          </a:lstStyle>
          <a:p>
            <a:pPr lvl="0"/>
            <a:r>
              <a:rPr lang="en-US" noProof="0"/>
              <a:t>Click to edit Master title style</a:t>
            </a:r>
          </a:p>
        </p:txBody>
      </p:sp>
      <p:sp>
        <p:nvSpPr>
          <p:cNvPr id="3" name="Text Placeholder 2">
            <a:extLst>
              <a:ext uri="{FF2B5EF4-FFF2-40B4-BE49-F238E27FC236}">
                <a16:creationId xmlns:a16="http://schemas.microsoft.com/office/drawing/2014/main" id="{2728D712-0D13-4ECD-9BEB-B8EE651FF63F}"/>
              </a:ext>
            </a:extLst>
          </p:cNvPr>
          <p:cNvSpPr>
            <a:spLocks noGrp="1"/>
          </p:cNvSpPr>
          <p:nvPr>
            <p:ph type="body" idx="1"/>
          </p:nvPr>
        </p:nvSpPr>
        <p:spPr>
          <a:xfrm>
            <a:off x="4589093" y="5193792"/>
            <a:ext cx="6591107" cy="978408"/>
          </a:xfrm>
        </p:spPr>
        <p:txBody>
          <a:bodyPr vert="horz" lIns="91440" tIns="45720" rIns="91440" bIns="45720" rtlCol="0">
            <a:noAutofit/>
          </a:bodyPr>
          <a:lstStyle>
            <a:lvl1pPr marL="0" indent="0">
              <a:buNone/>
              <a:defRPr lang="en-US" sz="1600">
                <a:solidFill>
                  <a:schemeClr val="bg1"/>
                </a:solidFill>
              </a:defRPr>
            </a:lvl1pPr>
          </a:lstStyle>
          <a:p>
            <a:pPr marL="228531" lvl="0" indent="-228531"/>
            <a:r>
              <a:rPr lang="en-US" noProof="0"/>
              <a:t>Click to edit Master text styles</a:t>
            </a:r>
          </a:p>
        </p:txBody>
      </p:sp>
    </p:spTree>
    <p:extLst>
      <p:ext uri="{BB962C8B-B14F-4D97-AF65-F5344CB8AC3E}">
        <p14:creationId xmlns:p14="http://schemas.microsoft.com/office/powerpoint/2010/main" val="38744127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01 Content_2 colum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6834345" y="0"/>
            <a:ext cx="5354480" cy="6858000"/>
          </a:xfrm>
        </p:spPr>
        <p:txBody>
          <a:bodyPr vert="horz" lIns="91440" tIns="45720" rIns="91440" bIns="45720" rtlCol="0" anchor="ctr" anchorCtr="1">
            <a:normAutofit/>
          </a:bodyPr>
          <a:lstStyle>
            <a:lvl1pPr>
              <a:defRPr lang="en-GB" sz="2399">
                <a:solidFill>
                  <a:schemeClr val="tx1"/>
                </a:solidFill>
              </a:defRPr>
            </a:lvl1pPr>
          </a:lstStyle>
          <a:p>
            <a:pPr marL="0" lvl="0" indent="0">
              <a:buNone/>
            </a:pPr>
            <a:r>
              <a:rPr lang="en-US" noProof="0" dirty="0"/>
              <a:t>Insert Image</a:t>
            </a:r>
          </a:p>
        </p:txBody>
      </p:sp>
      <p:sp>
        <p:nvSpPr>
          <p:cNvPr id="14" name="Text Placeholder 12">
            <a:extLst>
              <a:ext uri="{FF2B5EF4-FFF2-40B4-BE49-F238E27FC236}">
                <a16:creationId xmlns:a16="http://schemas.microsoft.com/office/drawing/2014/main" id="{C7F0E85E-786D-44FC-A9C8-8853277D7C38}"/>
              </a:ext>
            </a:extLst>
          </p:cNvPr>
          <p:cNvSpPr>
            <a:spLocks noGrp="1"/>
          </p:cNvSpPr>
          <p:nvPr>
            <p:ph type="body" sz="quarter" idx="12"/>
          </p:nvPr>
        </p:nvSpPr>
        <p:spPr>
          <a:xfrm>
            <a:off x="4385416" y="2717804"/>
            <a:ext cx="2833902" cy="3368675"/>
          </a:xfrm>
        </p:spPr>
        <p:txBody>
          <a:bodyPr vert="horz" wrap="square" lIns="0" tIns="45720" rIns="0" bIns="45720" rtlCol="0" anchor="t">
            <a:noAutofit/>
          </a:bodyPr>
          <a:lstStyle>
            <a:lvl1pPr marL="0" indent="0">
              <a:buNone/>
              <a:defRPr lang="en-US" sz="1400" dirty="0" smtClean="0">
                <a:latin typeface="+mn-lt"/>
                <a:ea typeface="+mj-ea"/>
                <a:cs typeface="+mj-cs"/>
              </a:defRPr>
            </a:lvl1pPr>
          </a:lstStyle>
          <a:p>
            <a:pPr marL="57133" lvl="0" indent="-285664">
              <a:lnSpc>
                <a:spcPct val="100000"/>
              </a:lnSpc>
              <a:spcBef>
                <a:spcPct val="0"/>
              </a:spcBef>
            </a:pPr>
            <a:r>
              <a:rPr lang="en-US" noProof="0"/>
              <a:t>Click to edit Master text styles</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647531" y="2717804"/>
            <a:ext cx="2833902" cy="3368675"/>
          </a:xfrm>
        </p:spPr>
        <p:txBody>
          <a:bodyPr vert="horz" wrap="square" lIns="0" tIns="45720" rIns="0" bIns="45720" rtlCol="0" anchor="t">
            <a:noAutofit/>
          </a:bodyPr>
          <a:lstStyle>
            <a:lvl1pPr marL="0" indent="0">
              <a:buNone/>
              <a:defRPr lang="en-US" sz="1400" dirty="0" smtClean="0">
                <a:latin typeface="+mn-lt"/>
                <a:ea typeface="+mj-ea"/>
                <a:cs typeface="+mj-cs"/>
              </a:defRPr>
            </a:lvl1pPr>
          </a:lstStyle>
          <a:p>
            <a:pPr marL="57133" lvl="0" indent="-285664">
              <a:lnSpc>
                <a:spcPct val="100000"/>
              </a:lnSpc>
              <a:spcBef>
                <a:spcPct val="0"/>
              </a:spcBef>
            </a:pPr>
            <a:r>
              <a:rPr lang="en-US"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021" y="557439"/>
            <a:ext cx="6889769" cy="830997"/>
          </a:xfrm>
        </p:spPr>
        <p:txBody>
          <a:bodyPr vert="horz" wrap="square" lIns="0" tIns="45720" rIns="91440" bIns="45720" rtlCol="0" anchor="t">
            <a:noAutofit/>
          </a:bodyPr>
          <a:lstStyle>
            <a:lvl1pPr>
              <a:defRPr lang="en-GB" sz="2399">
                <a:latin typeface="Corbel" panose="020B0503020204020204" pitchFamily="34" charset="0"/>
              </a:defRPr>
            </a:lvl1pPr>
          </a:lstStyle>
          <a:p>
            <a:pPr lvl="0">
              <a:lnSpc>
                <a:spcPct val="100000"/>
              </a:lnSpc>
            </a:pPr>
            <a:r>
              <a:rPr lang="en-US"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1905955" y="1981200"/>
            <a:ext cx="548497" cy="548640"/>
          </a:xfrm>
        </p:spPr>
        <p:txBody>
          <a:bodyPr lIns="0" tIns="0" rIns="0" bIns="0" anchor="ctr">
            <a:noAutofit/>
          </a:bodyPr>
          <a:lstStyle>
            <a:lvl1pPr marL="0" indent="0" algn="ctr">
              <a:buNone/>
              <a:defRPr sz="1400"/>
            </a:lvl1pPr>
          </a:lstStyle>
          <a:p>
            <a:pPr lvl="0"/>
            <a:r>
              <a:rPr lang="en-US" noProof="0"/>
              <a:t>Icon</a:t>
            </a:r>
          </a:p>
        </p:txBody>
      </p:sp>
      <p:sp>
        <p:nvSpPr>
          <p:cNvPr id="17" name="Content Placeholder 15">
            <a:extLst>
              <a:ext uri="{FF2B5EF4-FFF2-40B4-BE49-F238E27FC236}">
                <a16:creationId xmlns:a16="http://schemas.microsoft.com/office/drawing/2014/main" id="{6DF8CB66-232E-4CE3-96FC-CE37C74994E1}"/>
              </a:ext>
            </a:extLst>
          </p:cNvPr>
          <p:cNvSpPr>
            <a:spLocks noGrp="1"/>
          </p:cNvSpPr>
          <p:nvPr>
            <p:ph sz="quarter" idx="14" hasCustomPrompt="1"/>
          </p:nvPr>
        </p:nvSpPr>
        <p:spPr>
          <a:xfrm>
            <a:off x="5643839" y="1981200"/>
            <a:ext cx="548497" cy="548640"/>
          </a:xfrm>
        </p:spPr>
        <p:txBody>
          <a:bodyPr lIns="0" tIns="0" rIns="0" bIns="0" anchor="ctr">
            <a:noAutofit/>
          </a:bodyPr>
          <a:lstStyle>
            <a:lvl1pPr marL="0" indent="0" algn="ctr">
              <a:buNone/>
              <a:defRPr sz="1400"/>
            </a:lvl1pPr>
          </a:lstStyle>
          <a:p>
            <a:pPr lvl="0"/>
            <a:r>
              <a:rPr lang="en-US" noProof="0"/>
              <a:t>Icon</a:t>
            </a:r>
          </a:p>
        </p:txBody>
      </p:sp>
      <p:sp>
        <p:nvSpPr>
          <p:cNvPr id="18" name="Slide Number Placeholder 7">
            <a:extLst>
              <a:ext uri="{FF2B5EF4-FFF2-40B4-BE49-F238E27FC236}">
                <a16:creationId xmlns:a16="http://schemas.microsoft.com/office/drawing/2014/main" id="{8728750D-82C7-4A8D-A7C7-554934667964}"/>
              </a:ext>
            </a:extLst>
          </p:cNvPr>
          <p:cNvSpPr>
            <a:spLocks noGrp="1"/>
          </p:cNvSpPr>
          <p:nvPr>
            <p:ph type="sldNum" sz="quarter" idx="4"/>
          </p:nvPr>
        </p:nvSpPr>
        <p:spPr>
          <a:xfrm>
            <a:off x="11088322" y="6189346"/>
            <a:ext cx="600817"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10050324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2 Content_3 colum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88825" cy="6858000"/>
          </a:xfrm>
        </p:spPr>
        <p:txBody>
          <a:bodyPr vert="horz" lIns="91440" tIns="45720" rIns="91440" bIns="45720" rtlCol="0" anchor="ctr" anchorCtr="1">
            <a:normAutofit/>
          </a:bodyPr>
          <a:lstStyle>
            <a:lvl1pPr>
              <a:defRPr lang="en-GB" sz="2399">
                <a:solidFill>
                  <a:schemeClr val="tx1"/>
                </a:solidFill>
              </a:defRPr>
            </a:lvl1pPr>
          </a:lstStyle>
          <a:p>
            <a:pPr marL="0" lvl="0" indent="0">
              <a:buNone/>
            </a:pPr>
            <a:r>
              <a:rPr lang="en-US" noProof="0" dirty="0"/>
              <a:t>Insert Image</a:t>
            </a:r>
          </a:p>
        </p:txBody>
      </p:sp>
      <p:sp>
        <p:nvSpPr>
          <p:cNvPr id="14" name="Text Placeholder 12">
            <a:extLst>
              <a:ext uri="{FF2B5EF4-FFF2-40B4-BE49-F238E27FC236}">
                <a16:creationId xmlns:a16="http://schemas.microsoft.com/office/drawing/2014/main" id="{C7F0E85E-786D-44FC-A9C8-8853277D7C38}"/>
              </a:ext>
            </a:extLst>
          </p:cNvPr>
          <p:cNvSpPr>
            <a:spLocks noGrp="1"/>
          </p:cNvSpPr>
          <p:nvPr>
            <p:ph type="body" sz="quarter" idx="12"/>
          </p:nvPr>
        </p:nvSpPr>
        <p:spPr>
          <a:xfrm>
            <a:off x="3887829" y="2717804"/>
            <a:ext cx="2376821"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33" lvl="0" indent="-285664">
              <a:lnSpc>
                <a:spcPct val="100000"/>
              </a:lnSpc>
              <a:spcBef>
                <a:spcPct val="0"/>
              </a:spcBef>
            </a:pPr>
            <a:r>
              <a:rPr lang="en-US" noProof="0"/>
              <a:t>Click to edit Master text styles</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647531" y="2717804"/>
            <a:ext cx="2376821"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33" lvl="0" indent="-285664">
              <a:lnSpc>
                <a:spcPct val="100000"/>
              </a:lnSpc>
              <a:spcBef>
                <a:spcPct val="0"/>
              </a:spcBef>
            </a:pPr>
            <a:r>
              <a:rPr lang="en-US"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021" y="557439"/>
            <a:ext cx="10203606" cy="830997"/>
          </a:xfrm>
        </p:spPr>
        <p:txBody>
          <a:bodyPr vert="horz" wrap="square" lIns="0" tIns="45720" rIns="91440" bIns="45720" rtlCol="0" anchor="t">
            <a:noAutofit/>
          </a:bodyPr>
          <a:lstStyle>
            <a:lvl1pPr>
              <a:defRPr lang="en-GB" sz="2399">
                <a:solidFill>
                  <a:schemeClr val="bg1">
                    <a:lumMod val="95000"/>
                  </a:schemeClr>
                </a:solidFill>
                <a:latin typeface="Corbel" panose="020B0503020204020204" pitchFamily="34" charset="0"/>
              </a:defRPr>
            </a:lvl1pPr>
          </a:lstStyle>
          <a:p>
            <a:pPr lvl="0">
              <a:lnSpc>
                <a:spcPct val="100000"/>
              </a:lnSpc>
            </a:pPr>
            <a:r>
              <a:rPr lang="en-US"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1561693" y="1981200"/>
            <a:ext cx="548497"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17" name="Content Placeholder 15">
            <a:extLst>
              <a:ext uri="{FF2B5EF4-FFF2-40B4-BE49-F238E27FC236}">
                <a16:creationId xmlns:a16="http://schemas.microsoft.com/office/drawing/2014/main" id="{6DF8CB66-232E-4CE3-96FC-CE37C74994E1}"/>
              </a:ext>
            </a:extLst>
          </p:cNvPr>
          <p:cNvSpPr>
            <a:spLocks noGrp="1"/>
          </p:cNvSpPr>
          <p:nvPr>
            <p:ph sz="quarter" idx="14" hasCustomPrompt="1"/>
          </p:nvPr>
        </p:nvSpPr>
        <p:spPr>
          <a:xfrm>
            <a:off x="4801991" y="1981200"/>
            <a:ext cx="548497"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8" name="Text Placeholder 12">
            <a:extLst>
              <a:ext uri="{FF2B5EF4-FFF2-40B4-BE49-F238E27FC236}">
                <a16:creationId xmlns:a16="http://schemas.microsoft.com/office/drawing/2014/main" id="{DEF523FD-B1FC-40A7-93AA-389CB38E17C0}"/>
              </a:ext>
            </a:extLst>
          </p:cNvPr>
          <p:cNvSpPr>
            <a:spLocks noGrp="1"/>
          </p:cNvSpPr>
          <p:nvPr>
            <p:ph type="body" sz="quarter" idx="15"/>
          </p:nvPr>
        </p:nvSpPr>
        <p:spPr>
          <a:xfrm>
            <a:off x="7128128" y="2717804"/>
            <a:ext cx="2376821"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33" lvl="0" indent="-285664">
              <a:lnSpc>
                <a:spcPct val="100000"/>
              </a:lnSpc>
              <a:spcBef>
                <a:spcPct val="0"/>
              </a:spcBef>
            </a:pPr>
            <a:r>
              <a:rPr lang="en-US" noProof="0"/>
              <a:t>Click to edit Master text styles</a:t>
            </a:r>
          </a:p>
        </p:txBody>
      </p:sp>
      <p:sp>
        <p:nvSpPr>
          <p:cNvPr id="10" name="Content Placeholder 15">
            <a:extLst>
              <a:ext uri="{FF2B5EF4-FFF2-40B4-BE49-F238E27FC236}">
                <a16:creationId xmlns:a16="http://schemas.microsoft.com/office/drawing/2014/main" id="{B60C8CC8-C869-4395-B389-D76DF4A56AA1}"/>
              </a:ext>
            </a:extLst>
          </p:cNvPr>
          <p:cNvSpPr>
            <a:spLocks noGrp="1"/>
          </p:cNvSpPr>
          <p:nvPr>
            <p:ph sz="quarter" idx="16" hasCustomPrompt="1"/>
          </p:nvPr>
        </p:nvSpPr>
        <p:spPr>
          <a:xfrm>
            <a:off x="8042290" y="1981200"/>
            <a:ext cx="548497"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11" name="Slide Number Placeholder 7">
            <a:extLst>
              <a:ext uri="{FF2B5EF4-FFF2-40B4-BE49-F238E27FC236}">
                <a16:creationId xmlns:a16="http://schemas.microsoft.com/office/drawing/2014/main" id="{E10AF5F6-7B7D-4CE6-A1D0-2F46804D3CE7}"/>
              </a:ext>
            </a:extLst>
          </p:cNvPr>
          <p:cNvSpPr>
            <a:spLocks noGrp="1"/>
          </p:cNvSpPr>
          <p:nvPr>
            <p:ph type="sldNum" sz="quarter" idx="4"/>
          </p:nvPr>
        </p:nvSpPr>
        <p:spPr>
          <a:xfrm>
            <a:off x="11088322" y="6189346"/>
            <a:ext cx="600817"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33881408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03 Content_2 column Vertical">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88825" cy="6858000"/>
          </a:xfrm>
        </p:spPr>
        <p:txBody>
          <a:bodyPr vert="horz" lIns="91440" tIns="45720" rIns="91440" bIns="45720" rtlCol="0" anchor="ctr" anchorCtr="1">
            <a:normAutofit/>
          </a:bodyPr>
          <a:lstStyle>
            <a:lvl1pPr>
              <a:defRPr lang="en-GB" sz="2399">
                <a:solidFill>
                  <a:schemeClr val="tx1"/>
                </a:solidFill>
              </a:defRPr>
            </a:lvl1pPr>
          </a:lstStyle>
          <a:p>
            <a:pPr marL="0" lvl="0" indent="0">
              <a:buNone/>
            </a:pPr>
            <a:r>
              <a:rPr lang="en-US" noProof="0" dirty="0"/>
              <a:t>Insert Image</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1809279" y="1847928"/>
            <a:ext cx="7313295" cy="146161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a:lnSpc>
                <a:spcPct val="100000"/>
              </a:lnSpc>
              <a:spcBef>
                <a:spcPct val="0"/>
              </a:spcBef>
              <a:buNone/>
            </a:pPr>
            <a:r>
              <a:rPr lang="en-US"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021" y="557439"/>
            <a:ext cx="10203606" cy="830997"/>
          </a:xfrm>
        </p:spPr>
        <p:txBody>
          <a:bodyPr vert="horz" wrap="square" lIns="0" tIns="45720" rIns="91440" bIns="45720" rtlCol="0" anchor="t">
            <a:noAutofit/>
          </a:bodyPr>
          <a:lstStyle>
            <a:lvl1pPr>
              <a:defRPr lang="en-GB" sz="2399">
                <a:solidFill>
                  <a:schemeClr val="bg1">
                    <a:lumMod val="95000"/>
                  </a:schemeClr>
                </a:solidFill>
                <a:latin typeface="Corbel" panose="020B0503020204020204" pitchFamily="34" charset="0"/>
              </a:defRPr>
            </a:lvl1pPr>
          </a:lstStyle>
          <a:p>
            <a:pPr lvl="0">
              <a:lnSpc>
                <a:spcPct val="100000"/>
              </a:lnSpc>
            </a:pPr>
            <a:r>
              <a:rPr lang="en-US"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531" y="2304413"/>
            <a:ext cx="548497"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11" name="Text Placeholder 12">
            <a:extLst>
              <a:ext uri="{FF2B5EF4-FFF2-40B4-BE49-F238E27FC236}">
                <a16:creationId xmlns:a16="http://schemas.microsoft.com/office/drawing/2014/main" id="{C3BB8EAB-4266-4938-A8CB-6D18C938017F}"/>
              </a:ext>
            </a:extLst>
          </p:cNvPr>
          <p:cNvSpPr>
            <a:spLocks noGrp="1"/>
          </p:cNvSpPr>
          <p:nvPr>
            <p:ph type="body" sz="quarter" idx="14"/>
          </p:nvPr>
        </p:nvSpPr>
        <p:spPr>
          <a:xfrm>
            <a:off x="1809279" y="4048521"/>
            <a:ext cx="7313295" cy="146161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a:lnSpc>
                <a:spcPct val="100000"/>
              </a:lnSpc>
              <a:spcBef>
                <a:spcPct val="0"/>
              </a:spcBef>
              <a:buNone/>
            </a:pPr>
            <a:r>
              <a:rPr lang="en-US" noProof="0"/>
              <a:t>Click to edit Master text styles</a:t>
            </a:r>
          </a:p>
        </p:txBody>
      </p:sp>
      <p:sp>
        <p:nvSpPr>
          <p:cNvPr id="12" name="Content Placeholder 15">
            <a:extLst>
              <a:ext uri="{FF2B5EF4-FFF2-40B4-BE49-F238E27FC236}">
                <a16:creationId xmlns:a16="http://schemas.microsoft.com/office/drawing/2014/main" id="{716D363C-A0A5-4FB1-8CC2-850C0CD9F4E7}"/>
              </a:ext>
            </a:extLst>
          </p:cNvPr>
          <p:cNvSpPr>
            <a:spLocks noGrp="1"/>
          </p:cNvSpPr>
          <p:nvPr>
            <p:ph sz="quarter" idx="15" hasCustomPrompt="1"/>
          </p:nvPr>
        </p:nvSpPr>
        <p:spPr>
          <a:xfrm>
            <a:off x="647531" y="4505006"/>
            <a:ext cx="548497"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15" name="Slide Number Placeholder 7">
            <a:extLst>
              <a:ext uri="{FF2B5EF4-FFF2-40B4-BE49-F238E27FC236}">
                <a16:creationId xmlns:a16="http://schemas.microsoft.com/office/drawing/2014/main" id="{AAF4A39B-C3C3-4691-BB94-371047ADD50E}"/>
              </a:ext>
            </a:extLst>
          </p:cNvPr>
          <p:cNvSpPr>
            <a:spLocks noGrp="1"/>
          </p:cNvSpPr>
          <p:nvPr>
            <p:ph type="sldNum" sz="quarter" idx="4"/>
          </p:nvPr>
        </p:nvSpPr>
        <p:spPr>
          <a:xfrm>
            <a:off x="11088322" y="6189346"/>
            <a:ext cx="600817"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25620496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4 Content_1 colum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88825" cy="6858000"/>
          </a:xfrm>
        </p:spPr>
        <p:txBody>
          <a:bodyPr vert="horz" lIns="91440" tIns="45720" rIns="91440" bIns="45720" rtlCol="0" anchor="ctr" anchorCtr="1">
            <a:normAutofit/>
          </a:bodyPr>
          <a:lstStyle>
            <a:lvl1pPr>
              <a:defRPr lang="en-GB" sz="2399">
                <a:solidFill>
                  <a:schemeClr val="tx1"/>
                </a:solidFill>
              </a:defRPr>
            </a:lvl1pPr>
          </a:lstStyle>
          <a:p>
            <a:pPr marL="0" lvl="0" indent="0">
              <a:buNone/>
            </a:pPr>
            <a:r>
              <a:rPr lang="en-US" noProof="0" dirty="0"/>
              <a:t>Insert Image</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1561693" y="1733628"/>
            <a:ext cx="2437765" cy="424807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a:lnSpc>
                <a:spcPct val="100000"/>
              </a:lnSpc>
              <a:spcBef>
                <a:spcPct val="0"/>
              </a:spcBef>
              <a:buNone/>
            </a:pPr>
            <a:r>
              <a:rPr lang="en-US"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021" y="557439"/>
            <a:ext cx="10203606" cy="830997"/>
          </a:xfrm>
        </p:spPr>
        <p:txBody>
          <a:bodyPr vert="horz" wrap="square" lIns="0" tIns="45720" rIns="91440" bIns="45720" rtlCol="0" anchor="t">
            <a:noAutofit/>
          </a:bodyPr>
          <a:lstStyle>
            <a:lvl1pPr>
              <a:defRPr lang="en-GB" sz="2399">
                <a:solidFill>
                  <a:schemeClr val="bg1">
                    <a:lumMod val="95000"/>
                  </a:schemeClr>
                </a:solidFill>
                <a:latin typeface="Corbel" panose="020B0503020204020204" pitchFamily="34" charset="0"/>
              </a:defRPr>
            </a:lvl1pPr>
          </a:lstStyle>
          <a:p>
            <a:pPr lvl="0">
              <a:lnSpc>
                <a:spcPct val="100000"/>
              </a:lnSpc>
            </a:pPr>
            <a:r>
              <a:rPr lang="en-US"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531" y="1733627"/>
            <a:ext cx="548497"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8" name="Slide Number Placeholder 7">
            <a:extLst>
              <a:ext uri="{FF2B5EF4-FFF2-40B4-BE49-F238E27FC236}">
                <a16:creationId xmlns:a16="http://schemas.microsoft.com/office/drawing/2014/main" id="{100F546D-5491-4A19-9725-5C920C5738BE}"/>
              </a:ext>
            </a:extLst>
          </p:cNvPr>
          <p:cNvSpPr>
            <a:spLocks noGrp="1"/>
          </p:cNvSpPr>
          <p:nvPr>
            <p:ph type="sldNum" sz="quarter" idx="4"/>
          </p:nvPr>
        </p:nvSpPr>
        <p:spPr>
          <a:xfrm>
            <a:off x="11088322" y="6189346"/>
            <a:ext cx="600817"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290288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8B5A30F4-0B4E-4E4B-BC36-C30CD13F4E17}" type="datetimeFigureOut">
              <a:rPr lang="en-US"/>
              <a:t>8/11/2020</a:t>
            </a:fld>
            <a:endParaRPr dirty="0"/>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A60BA0E-20D0-4E7C-B286-26C960A6788F}" type="slidenum">
              <a:rPr/>
              <a:t>‹#›</a:t>
            </a:fld>
            <a:endParaRPr/>
          </a:p>
        </p:txBody>
      </p:sp>
    </p:spTree>
    <p:extLst>
      <p:ext uri="{BB962C8B-B14F-4D97-AF65-F5344CB8AC3E}">
        <p14:creationId xmlns:p14="http://schemas.microsoft.com/office/powerpoint/2010/main" val="1563524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5 Conten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1561693" y="1733628"/>
            <a:ext cx="8532178" cy="4248073"/>
          </a:xfrm>
        </p:spPr>
        <p:txBody>
          <a:bodyPr vert="horz" wrap="square" lIns="0" tIns="45720" rIns="0" bIns="45720" rtlCol="0" anchor="t">
            <a:noAutofit/>
          </a:bodyPr>
          <a:lstStyle>
            <a:lvl1pPr>
              <a:defRPr lang="en-US" sz="1400" dirty="0" smtClean="0">
                <a:solidFill>
                  <a:schemeClr val="tx1"/>
                </a:solidFill>
                <a:latin typeface="+mn-lt"/>
                <a:ea typeface="+mj-ea"/>
                <a:cs typeface="+mj-cs"/>
              </a:defRPr>
            </a:lvl1pPr>
          </a:lstStyle>
          <a:p>
            <a:pPr marL="0" lvl="0">
              <a:lnSpc>
                <a:spcPct val="100000"/>
              </a:lnSpc>
              <a:spcBef>
                <a:spcPct val="0"/>
              </a:spcBef>
              <a:buNone/>
            </a:pPr>
            <a:r>
              <a:rPr lang="en-US"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021" y="557439"/>
            <a:ext cx="10813047" cy="830997"/>
          </a:xfrm>
        </p:spPr>
        <p:txBody>
          <a:bodyPr vert="horz" wrap="square" lIns="0" tIns="45720" rIns="91440" bIns="45720" rtlCol="0" anchor="t">
            <a:noAutofit/>
          </a:bodyPr>
          <a:lstStyle>
            <a:lvl1pPr>
              <a:defRPr lang="en-GB" sz="2399">
                <a:solidFill>
                  <a:schemeClr val="tx1"/>
                </a:solidFill>
                <a:latin typeface="Corbel" panose="020B0503020204020204" pitchFamily="34" charset="0"/>
              </a:defRPr>
            </a:lvl1pPr>
          </a:lstStyle>
          <a:p>
            <a:pPr lvl="0">
              <a:lnSpc>
                <a:spcPct val="100000"/>
              </a:lnSpc>
            </a:pPr>
            <a:r>
              <a:rPr lang="en-US"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531" y="1733627"/>
            <a:ext cx="548497" cy="548640"/>
          </a:xfrm>
        </p:spPr>
        <p:txBody>
          <a:bodyPr lIns="0" tIns="0" rIns="0" bIns="0" anchor="ctr">
            <a:noAutofit/>
          </a:bodyPr>
          <a:lstStyle>
            <a:lvl1pPr marL="0" indent="0" algn="ctr">
              <a:buNone/>
              <a:defRPr sz="1400">
                <a:solidFill>
                  <a:schemeClr val="tx1"/>
                </a:solidFill>
              </a:defRPr>
            </a:lvl1pPr>
          </a:lstStyle>
          <a:p>
            <a:pPr lvl="0"/>
            <a:r>
              <a:rPr lang="en-US" noProof="0"/>
              <a:t>Icon</a:t>
            </a:r>
          </a:p>
        </p:txBody>
      </p:sp>
      <p:grpSp>
        <p:nvGrpSpPr>
          <p:cNvPr id="11" name="Group 10">
            <a:extLst>
              <a:ext uri="{FF2B5EF4-FFF2-40B4-BE49-F238E27FC236}">
                <a16:creationId xmlns:a16="http://schemas.microsoft.com/office/drawing/2014/main" id="{00AC1958-0DCB-4970-ADE3-E64DAAFC501D}"/>
              </a:ext>
            </a:extLst>
          </p:cNvPr>
          <p:cNvGrpSpPr/>
          <p:nvPr userDrawn="1"/>
        </p:nvGrpSpPr>
        <p:grpSpPr>
          <a:xfrm>
            <a:off x="0" y="6086479"/>
            <a:ext cx="12188825" cy="600974"/>
            <a:chOff x="0" y="6086479"/>
            <a:chExt cx="12192000" cy="600974"/>
          </a:xfrm>
        </p:grpSpPr>
        <p:sp>
          <p:nvSpPr>
            <p:cNvPr id="12" name="Rectangle 11">
              <a:extLst>
                <a:ext uri="{FF2B5EF4-FFF2-40B4-BE49-F238E27FC236}">
                  <a16:creationId xmlns:a16="http://schemas.microsoft.com/office/drawing/2014/main" id="{9E71A8D8-5A28-4968-9E80-110E9CB88F92}"/>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noProof="0" dirty="0"/>
            </a:p>
          </p:txBody>
        </p:sp>
        <p:sp>
          <p:nvSpPr>
            <p:cNvPr id="14" name="Oval 13">
              <a:extLst>
                <a:ext uri="{FF2B5EF4-FFF2-40B4-BE49-F238E27FC236}">
                  <a16:creationId xmlns:a16="http://schemas.microsoft.com/office/drawing/2014/main" id="{7239C02C-1FAD-4E73-AB32-5A30A946A447}"/>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noProof="0" dirty="0"/>
            </a:p>
          </p:txBody>
        </p:sp>
      </p:grpSp>
      <p:sp>
        <p:nvSpPr>
          <p:cNvPr id="15" name="Slide Number Placeholder 5">
            <a:extLst>
              <a:ext uri="{FF2B5EF4-FFF2-40B4-BE49-F238E27FC236}">
                <a16:creationId xmlns:a16="http://schemas.microsoft.com/office/drawing/2014/main" id="{FF40D550-A563-4E50-AEE9-6D9D19499F9F}"/>
              </a:ext>
            </a:extLst>
          </p:cNvPr>
          <p:cNvSpPr txBox="1">
            <a:spLocks/>
          </p:cNvSpPr>
          <p:nvPr userDrawn="1"/>
        </p:nvSpPr>
        <p:spPr>
          <a:xfrm>
            <a:off x="11088322" y="6189346"/>
            <a:ext cx="600817"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Tree>
    <p:extLst>
      <p:ext uri="{BB962C8B-B14F-4D97-AF65-F5344CB8AC3E}">
        <p14:creationId xmlns:p14="http://schemas.microsoft.com/office/powerpoint/2010/main" val="10856847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021" y="557439"/>
            <a:ext cx="10813047" cy="830997"/>
          </a:xfrm>
        </p:spPr>
        <p:txBody>
          <a:bodyPr vert="horz" wrap="square" lIns="0" tIns="45720" rIns="91440" bIns="45720" rtlCol="0" anchor="t">
            <a:noAutofit/>
          </a:bodyPr>
          <a:lstStyle>
            <a:lvl1pPr>
              <a:defRPr lang="en-GB" sz="2399">
                <a:solidFill>
                  <a:schemeClr val="tx1"/>
                </a:solidFill>
                <a:latin typeface="Corbel" panose="020B0503020204020204" pitchFamily="34" charset="0"/>
              </a:defRPr>
            </a:lvl1pPr>
          </a:lstStyle>
          <a:p>
            <a:pPr lvl="0">
              <a:lnSpc>
                <a:spcPct val="100000"/>
              </a:lnSpc>
            </a:pPr>
            <a:r>
              <a:rPr lang="en-US" noProof="0"/>
              <a:t>Click to edit Master title style</a:t>
            </a:r>
          </a:p>
        </p:txBody>
      </p:sp>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88825"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noProof="0"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noProof="0"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88322" y="6189346"/>
            <a:ext cx="600817"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Tree>
    <p:extLst>
      <p:ext uri="{BB962C8B-B14F-4D97-AF65-F5344CB8AC3E}">
        <p14:creationId xmlns:p14="http://schemas.microsoft.com/office/powerpoint/2010/main" val="5083905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Images_Important Text 01">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D935D313-376E-4CA0-9732-D0CACCC07FAD}"/>
              </a:ext>
            </a:extLst>
          </p:cNvPr>
          <p:cNvSpPr>
            <a:spLocks noGrp="1"/>
          </p:cNvSpPr>
          <p:nvPr>
            <p:ph type="pic" sz="quarter" idx="13" hasCustomPrompt="1"/>
          </p:nvPr>
        </p:nvSpPr>
        <p:spPr>
          <a:xfrm>
            <a:off x="6462617" y="0"/>
            <a:ext cx="5726208" cy="6858000"/>
          </a:xfrm>
          <a:custGeom>
            <a:avLst/>
            <a:gdLst>
              <a:gd name="connsiteX0" fmla="*/ 1708150 w 5727700"/>
              <a:gd name="connsiteY0" fmla="*/ 0 h 6858000"/>
              <a:gd name="connsiteX1" fmla="*/ 5727700 w 5727700"/>
              <a:gd name="connsiteY1" fmla="*/ 0 h 6858000"/>
              <a:gd name="connsiteX2" fmla="*/ 5727700 w 5727700"/>
              <a:gd name="connsiteY2" fmla="*/ 6858000 h 6858000"/>
              <a:gd name="connsiteX3" fmla="*/ 0 w 5727700"/>
              <a:gd name="connsiteY3" fmla="*/ 6858000 h 6858000"/>
              <a:gd name="connsiteX4" fmla="*/ 0 w 5727700"/>
              <a:gd name="connsiteY4" fmla="*/ 68326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00" h="6858000">
                <a:moveTo>
                  <a:pt x="1708150" y="0"/>
                </a:moveTo>
                <a:lnTo>
                  <a:pt x="5727700" y="0"/>
                </a:lnTo>
                <a:lnTo>
                  <a:pt x="5727700" y="6858000"/>
                </a:lnTo>
                <a:lnTo>
                  <a:pt x="0" y="6858000"/>
                </a:lnTo>
                <a:lnTo>
                  <a:pt x="0" y="6832600"/>
                </a:lnTo>
                <a:close/>
              </a:path>
            </a:pathLst>
          </a:custGeom>
        </p:spPr>
        <p:txBody>
          <a:bodyPr vert="horz" wrap="square" lIns="91440" tIns="45720" rIns="91440" bIns="45720" rtlCol="0" anchor="ctr" anchorCtr="1">
            <a:noAutofit/>
          </a:bodyPr>
          <a:lstStyle>
            <a:lvl1pPr marL="0" indent="0">
              <a:buNone/>
              <a:defRPr lang="en-GB" sz="1799"/>
            </a:lvl1pPr>
          </a:lstStyle>
          <a:p>
            <a:pPr marL="228531" lvl="0" indent="-228531" algn="ctr"/>
            <a:r>
              <a:rPr lang="en-US" noProof="0" dirty="0"/>
              <a:t>Insert Image</a:t>
            </a:r>
          </a:p>
        </p:txBody>
      </p:sp>
      <p:sp>
        <p:nvSpPr>
          <p:cNvPr id="12" name="Picture Placeholder 11">
            <a:extLst>
              <a:ext uri="{FF2B5EF4-FFF2-40B4-BE49-F238E27FC236}">
                <a16:creationId xmlns:a16="http://schemas.microsoft.com/office/drawing/2014/main" id="{83A2DEF1-03FF-475D-994A-6FC6FB1414FB}"/>
              </a:ext>
            </a:extLst>
          </p:cNvPr>
          <p:cNvSpPr>
            <a:spLocks noGrp="1"/>
          </p:cNvSpPr>
          <p:nvPr>
            <p:ph type="pic" sz="quarter" idx="12" hasCustomPrompt="1"/>
          </p:nvPr>
        </p:nvSpPr>
        <p:spPr>
          <a:xfrm>
            <a:off x="0" y="0"/>
            <a:ext cx="8085198" cy="6858000"/>
          </a:xfrm>
          <a:custGeom>
            <a:avLst/>
            <a:gdLst>
              <a:gd name="connsiteX0" fmla="*/ 0 w 8087304"/>
              <a:gd name="connsiteY0" fmla="*/ 0 h 6858000"/>
              <a:gd name="connsiteX1" fmla="*/ 8087304 w 8087304"/>
              <a:gd name="connsiteY1" fmla="*/ 0 h 6858000"/>
              <a:gd name="connsiteX2" fmla="*/ 8087304 w 8087304"/>
              <a:gd name="connsiteY2" fmla="*/ 7620 h 6858000"/>
              <a:gd name="connsiteX3" fmla="*/ 6368365 w 8087304"/>
              <a:gd name="connsiteY3" fmla="*/ 6858000 h 6858000"/>
              <a:gd name="connsiteX4" fmla="*/ 0 w 808730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304" h="6858000">
                <a:moveTo>
                  <a:pt x="0" y="0"/>
                </a:moveTo>
                <a:lnTo>
                  <a:pt x="8087304" y="0"/>
                </a:lnTo>
                <a:lnTo>
                  <a:pt x="8087304" y="7620"/>
                </a:lnTo>
                <a:lnTo>
                  <a:pt x="6368365" y="6858000"/>
                </a:lnTo>
                <a:lnTo>
                  <a:pt x="0" y="6858000"/>
                </a:lnTo>
                <a:close/>
              </a:path>
            </a:pathLst>
          </a:custGeom>
        </p:spPr>
        <p:txBody>
          <a:bodyPr wrap="square" anchor="ctr" anchorCtr="1">
            <a:noAutofit/>
          </a:bodyPr>
          <a:lstStyle>
            <a:lvl1pPr marL="0" marR="0" indent="0" algn="ctr" defTabSz="914126" rtl="0" eaLnBrk="1" fontAlgn="auto" latinLnBrk="0" hangingPunct="1">
              <a:lnSpc>
                <a:spcPct val="90000"/>
              </a:lnSpc>
              <a:spcBef>
                <a:spcPts val="1000"/>
              </a:spcBef>
              <a:spcAft>
                <a:spcPts val="0"/>
              </a:spcAft>
              <a:buClrTx/>
              <a:buSzTx/>
              <a:buFont typeface="Arial" panose="020B0604020202020204" pitchFamily="34" charset="0"/>
              <a:buNone/>
              <a:tabLst/>
              <a:defRPr sz="1799"/>
            </a:lvl1pPr>
          </a:lstStyle>
          <a:p>
            <a:pPr marL="285664" marR="0" lvl="0" indent="-285664" algn="ctr" defTabSz="914126" rtl="0" eaLnBrk="1" fontAlgn="auto" latinLnBrk="0" hangingPunct="1">
              <a:lnSpc>
                <a:spcPct val="90000"/>
              </a:lnSpc>
              <a:spcBef>
                <a:spcPts val="1000"/>
              </a:spcBef>
              <a:spcAft>
                <a:spcPts val="0"/>
              </a:spcAft>
              <a:buClrTx/>
              <a:buSzTx/>
              <a:tabLst/>
              <a:defRPr/>
            </a:pPr>
            <a:r>
              <a:rPr lang="en-US" noProof="0" dirty="0"/>
              <a:t>Insert Image</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785382" y="5047107"/>
            <a:ext cx="5004310" cy="1005840"/>
          </a:xfrm>
        </p:spPr>
        <p:txBody>
          <a:bodyPr vert="horz" wrap="square" lIns="0" tIns="45720" rIns="0" bIns="45720" rtlCol="0" anchor="t">
            <a:noAutofit/>
          </a:bodyPr>
          <a:lstStyle>
            <a:lvl1pPr marL="0" indent="0">
              <a:buNone/>
              <a:defRPr lang="en-US" sz="1600" dirty="0" smtClean="0">
                <a:solidFill>
                  <a:schemeClr val="tx1"/>
                </a:solidFill>
                <a:latin typeface="+mn-lt"/>
                <a:ea typeface="+mj-ea"/>
                <a:cs typeface="+mj-cs"/>
              </a:defRPr>
            </a:lvl1pPr>
          </a:lstStyle>
          <a:p>
            <a:pPr marL="57133" lvl="0" indent="-285664">
              <a:lnSpc>
                <a:spcPct val="100000"/>
              </a:lnSpc>
              <a:spcBef>
                <a:spcPct val="0"/>
              </a:spcBef>
            </a:pPr>
            <a:r>
              <a:rPr lang="en-US"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785382" y="4081468"/>
            <a:ext cx="5004310" cy="822960"/>
          </a:xfrm>
        </p:spPr>
        <p:txBody>
          <a:bodyPr vert="horz" wrap="square" lIns="0" tIns="45720" rIns="91440" bIns="45720" rtlCol="0" anchor="t">
            <a:noAutofit/>
          </a:bodyPr>
          <a:lstStyle>
            <a:lvl1pPr marL="0" indent="0">
              <a:buFont typeface="Arial" panose="020B0604020202020204" pitchFamily="34" charset="0"/>
              <a:buNone/>
              <a:defRPr lang="en-GB" sz="2399" dirty="0">
                <a:solidFill>
                  <a:schemeClr val="tx1"/>
                </a:solidFill>
                <a:latin typeface="Corbel" panose="020B0503020204020204" pitchFamily="34" charset="0"/>
              </a:defRPr>
            </a:lvl1pPr>
          </a:lstStyle>
          <a:p>
            <a:pPr marL="0" lvl="0">
              <a:lnSpc>
                <a:spcPct val="100000"/>
              </a:lnSpc>
            </a:pPr>
            <a:r>
              <a:rPr lang="en-US" noProof="0"/>
              <a:t>Click to edit Master title style</a:t>
            </a:r>
          </a:p>
        </p:txBody>
      </p:sp>
      <p:sp>
        <p:nvSpPr>
          <p:cNvPr id="20" name="Slide Number Placeholder 7">
            <a:extLst>
              <a:ext uri="{FF2B5EF4-FFF2-40B4-BE49-F238E27FC236}">
                <a16:creationId xmlns:a16="http://schemas.microsoft.com/office/drawing/2014/main" id="{1CEA3362-50AD-4D98-92C4-DA1D8C857A75}"/>
              </a:ext>
            </a:extLst>
          </p:cNvPr>
          <p:cNvSpPr>
            <a:spLocks noGrp="1"/>
          </p:cNvSpPr>
          <p:nvPr>
            <p:ph type="sldNum" sz="quarter" idx="4"/>
          </p:nvPr>
        </p:nvSpPr>
        <p:spPr>
          <a:xfrm>
            <a:off x="11088322" y="6189346"/>
            <a:ext cx="600817"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20141434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F3686C7-DF83-47D9-A485-35F4F1D36A69}"/>
              </a:ext>
            </a:extLst>
          </p:cNvPr>
          <p:cNvGrpSpPr/>
          <p:nvPr userDrawn="1"/>
        </p:nvGrpSpPr>
        <p:grpSpPr>
          <a:xfrm>
            <a:off x="0" y="6086479"/>
            <a:ext cx="12188825" cy="600974"/>
            <a:chOff x="0" y="6086479"/>
            <a:chExt cx="12192000" cy="600974"/>
          </a:xfrm>
        </p:grpSpPr>
        <p:sp>
          <p:nvSpPr>
            <p:cNvPr id="4" name="Rectangle 3">
              <a:extLst>
                <a:ext uri="{FF2B5EF4-FFF2-40B4-BE49-F238E27FC236}">
                  <a16:creationId xmlns:a16="http://schemas.microsoft.com/office/drawing/2014/main" id="{790B36CF-9391-49E9-B599-8B724B6EF267}"/>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noProof="0" dirty="0"/>
            </a:p>
          </p:txBody>
        </p:sp>
        <p:sp>
          <p:nvSpPr>
            <p:cNvPr id="6" name="Oval 5">
              <a:extLst>
                <a:ext uri="{FF2B5EF4-FFF2-40B4-BE49-F238E27FC236}">
                  <a16:creationId xmlns:a16="http://schemas.microsoft.com/office/drawing/2014/main" id="{468CE156-5D60-42B0-A4F9-33FA85537807}"/>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noProof="0" dirty="0"/>
            </a:p>
          </p:txBody>
        </p:sp>
      </p:grpSp>
      <p:sp>
        <p:nvSpPr>
          <p:cNvPr id="5" name="Slide Number Placeholder 7">
            <a:extLst>
              <a:ext uri="{FF2B5EF4-FFF2-40B4-BE49-F238E27FC236}">
                <a16:creationId xmlns:a16="http://schemas.microsoft.com/office/drawing/2014/main" id="{9E4521A1-4C9D-4795-B551-D151E8856AAE}"/>
              </a:ext>
            </a:extLst>
          </p:cNvPr>
          <p:cNvSpPr>
            <a:spLocks noGrp="1"/>
          </p:cNvSpPr>
          <p:nvPr>
            <p:ph type="sldNum" sz="quarter" idx="4"/>
          </p:nvPr>
        </p:nvSpPr>
        <p:spPr>
          <a:xfrm>
            <a:off x="11088322" y="6189346"/>
            <a:ext cx="600817"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27631503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88825" cy="6858000"/>
          </a:xfrm>
        </p:spPr>
        <p:txBody>
          <a:bodyPr vert="horz" lIns="91440" tIns="45720" rIns="91440" bIns="45720" rtlCol="0" anchor="ctr" anchorCtr="1">
            <a:normAutofit/>
          </a:bodyPr>
          <a:lstStyle>
            <a:lvl1pPr>
              <a:defRPr lang="en-GB" sz="2399">
                <a:solidFill>
                  <a:schemeClr val="tx1"/>
                </a:solidFill>
              </a:defRPr>
            </a:lvl1pPr>
          </a:lstStyle>
          <a:p>
            <a:pPr marL="0" lvl="0" indent="0">
              <a:buNone/>
            </a:pPr>
            <a:r>
              <a:rPr lang="en-US" noProof="0" dirty="0"/>
              <a:t>Insert Image</a:t>
            </a:r>
          </a:p>
        </p:txBody>
      </p:sp>
      <p:sp>
        <p:nvSpPr>
          <p:cNvPr id="10" name="Title 1">
            <a:extLst>
              <a:ext uri="{FF2B5EF4-FFF2-40B4-BE49-F238E27FC236}">
                <a16:creationId xmlns:a16="http://schemas.microsoft.com/office/drawing/2014/main" id="{A75C086E-F523-4C77-938F-0DB6203DBC43}"/>
              </a:ext>
            </a:extLst>
          </p:cNvPr>
          <p:cNvSpPr>
            <a:spLocks noGrp="1"/>
          </p:cNvSpPr>
          <p:nvPr>
            <p:ph type="ctrTitle" hasCustomPrompt="1"/>
          </p:nvPr>
        </p:nvSpPr>
        <p:spPr>
          <a:xfrm>
            <a:off x="690901" y="2139696"/>
            <a:ext cx="5577542" cy="879928"/>
          </a:xfrm>
        </p:spPr>
        <p:txBody>
          <a:bodyPr vert="horz" lIns="91440" tIns="45720" rIns="91440" bIns="45720" rtlCol="0" anchor="ctr" anchorCtr="0">
            <a:noAutofit/>
          </a:bodyPr>
          <a:lstStyle>
            <a:lvl1pPr algn="l">
              <a:defRPr lang="en-GB" b="0" dirty="0">
                <a:solidFill>
                  <a:schemeClr val="bg1"/>
                </a:solidFill>
              </a:defRPr>
            </a:lvl1pPr>
          </a:lstStyle>
          <a:p>
            <a:pPr marL="0" lvl="0" algn="ctr"/>
            <a:r>
              <a:rPr lang="en-US" noProof="0"/>
              <a:t>TITLE</a:t>
            </a:r>
          </a:p>
        </p:txBody>
      </p:sp>
      <p:sp>
        <p:nvSpPr>
          <p:cNvPr id="17" name="Text Placeholder 4">
            <a:extLst>
              <a:ext uri="{FF2B5EF4-FFF2-40B4-BE49-F238E27FC236}">
                <a16:creationId xmlns:a16="http://schemas.microsoft.com/office/drawing/2014/main" id="{B293AB9F-7C1D-4A06-9F42-4FD67BF2739F}"/>
              </a:ext>
            </a:extLst>
          </p:cNvPr>
          <p:cNvSpPr>
            <a:spLocks noGrp="1"/>
          </p:cNvSpPr>
          <p:nvPr>
            <p:ph type="body" sz="quarter" idx="15" hasCustomPrompt="1"/>
          </p:nvPr>
        </p:nvSpPr>
        <p:spPr>
          <a:xfrm>
            <a:off x="1358721" y="3653097"/>
            <a:ext cx="3694244" cy="276999"/>
          </a:xfrm>
        </p:spPr>
        <p:txBody>
          <a:bodyPr lIns="0" anchor="ctr">
            <a:noAutofit/>
          </a:bodyPr>
          <a:lstStyle>
            <a:lvl1pPr marL="0" indent="0">
              <a:lnSpc>
                <a:spcPct val="100000"/>
              </a:lnSpc>
              <a:buNone/>
              <a:defRPr sz="1799" spc="0">
                <a:solidFill>
                  <a:schemeClr val="bg1"/>
                </a:solidFill>
              </a:defRPr>
            </a:lvl1pPr>
          </a:lstStyle>
          <a:p>
            <a:pPr lvl="0"/>
            <a:r>
              <a:rPr lang="en-US" noProof="0"/>
              <a:t>Name</a:t>
            </a:r>
          </a:p>
        </p:txBody>
      </p:sp>
      <p:sp>
        <p:nvSpPr>
          <p:cNvPr id="18" name="Text Placeholder 4">
            <a:extLst>
              <a:ext uri="{FF2B5EF4-FFF2-40B4-BE49-F238E27FC236}">
                <a16:creationId xmlns:a16="http://schemas.microsoft.com/office/drawing/2014/main" id="{224AF9FB-5C6E-4050-AE8D-3B218C0F1DAE}"/>
              </a:ext>
            </a:extLst>
          </p:cNvPr>
          <p:cNvSpPr>
            <a:spLocks noGrp="1"/>
          </p:cNvSpPr>
          <p:nvPr>
            <p:ph type="body" sz="quarter" idx="16" hasCustomPrompt="1"/>
          </p:nvPr>
        </p:nvSpPr>
        <p:spPr>
          <a:xfrm>
            <a:off x="1358721" y="4392152"/>
            <a:ext cx="3694244" cy="276999"/>
          </a:xfrm>
        </p:spPr>
        <p:txBody>
          <a:bodyPr lIns="0" anchor="ctr">
            <a:noAutofit/>
          </a:bodyPr>
          <a:lstStyle>
            <a:lvl1pPr marL="0" indent="0">
              <a:lnSpc>
                <a:spcPct val="100000"/>
              </a:lnSpc>
              <a:buNone/>
              <a:defRPr sz="1799" spc="0">
                <a:solidFill>
                  <a:schemeClr val="bg1"/>
                </a:solidFill>
              </a:defRPr>
            </a:lvl1pPr>
          </a:lstStyle>
          <a:p>
            <a:pPr lvl="0"/>
            <a:r>
              <a:rPr lang="en-US" noProof="0"/>
              <a:t>Phone</a:t>
            </a:r>
          </a:p>
        </p:txBody>
      </p:sp>
      <p:sp>
        <p:nvSpPr>
          <p:cNvPr id="19" name="Text Placeholder 4">
            <a:extLst>
              <a:ext uri="{FF2B5EF4-FFF2-40B4-BE49-F238E27FC236}">
                <a16:creationId xmlns:a16="http://schemas.microsoft.com/office/drawing/2014/main" id="{68A48B85-2E0B-42B6-AB4A-1302D3C828F5}"/>
              </a:ext>
            </a:extLst>
          </p:cNvPr>
          <p:cNvSpPr>
            <a:spLocks noGrp="1"/>
          </p:cNvSpPr>
          <p:nvPr>
            <p:ph type="body" sz="quarter" idx="17" hasCustomPrompt="1"/>
          </p:nvPr>
        </p:nvSpPr>
        <p:spPr>
          <a:xfrm>
            <a:off x="1358721" y="5131206"/>
            <a:ext cx="3694244" cy="276999"/>
          </a:xfrm>
        </p:spPr>
        <p:txBody>
          <a:bodyPr lIns="0" anchor="ctr">
            <a:noAutofit/>
          </a:bodyPr>
          <a:lstStyle>
            <a:lvl1pPr marL="0" indent="0">
              <a:lnSpc>
                <a:spcPct val="100000"/>
              </a:lnSpc>
              <a:buNone/>
              <a:defRPr sz="1799" spc="0">
                <a:solidFill>
                  <a:schemeClr val="bg1"/>
                </a:solidFill>
              </a:defRPr>
            </a:lvl1pPr>
          </a:lstStyle>
          <a:p>
            <a:pPr lvl="0"/>
            <a:r>
              <a:rPr lang="en-US" noProof="0"/>
              <a:t>Email</a:t>
            </a:r>
          </a:p>
        </p:txBody>
      </p:sp>
      <p:sp>
        <p:nvSpPr>
          <p:cNvPr id="20" name="Text Placeholder 4">
            <a:extLst>
              <a:ext uri="{FF2B5EF4-FFF2-40B4-BE49-F238E27FC236}">
                <a16:creationId xmlns:a16="http://schemas.microsoft.com/office/drawing/2014/main" id="{9244D33F-3A47-4DE3-8198-7AC5316E31E6}"/>
              </a:ext>
            </a:extLst>
          </p:cNvPr>
          <p:cNvSpPr>
            <a:spLocks noGrp="1"/>
          </p:cNvSpPr>
          <p:nvPr>
            <p:ph type="body" sz="quarter" idx="18" hasCustomPrompt="1"/>
          </p:nvPr>
        </p:nvSpPr>
        <p:spPr>
          <a:xfrm>
            <a:off x="1358721" y="5870259"/>
            <a:ext cx="3694244" cy="276999"/>
          </a:xfrm>
        </p:spPr>
        <p:txBody>
          <a:bodyPr lIns="0" anchor="ctr">
            <a:noAutofit/>
          </a:bodyPr>
          <a:lstStyle>
            <a:lvl1pPr marL="0" indent="0">
              <a:lnSpc>
                <a:spcPct val="100000"/>
              </a:lnSpc>
              <a:buNone/>
              <a:defRPr sz="1799" spc="0">
                <a:solidFill>
                  <a:schemeClr val="bg1"/>
                </a:solidFill>
              </a:defRPr>
            </a:lvl1pPr>
          </a:lstStyle>
          <a:p>
            <a:pPr lvl="0"/>
            <a:r>
              <a:rPr lang="en-US" noProof="0"/>
              <a:t>Website</a:t>
            </a:r>
          </a:p>
        </p:txBody>
      </p:sp>
      <p:sp>
        <p:nvSpPr>
          <p:cNvPr id="3" name="Content Placeholder 2">
            <a:extLst>
              <a:ext uri="{FF2B5EF4-FFF2-40B4-BE49-F238E27FC236}">
                <a16:creationId xmlns:a16="http://schemas.microsoft.com/office/drawing/2014/main" id="{8F220C8B-2E18-4D91-A806-6C7C3940B00F}"/>
              </a:ext>
            </a:extLst>
          </p:cNvPr>
          <p:cNvSpPr>
            <a:spLocks noGrp="1" noChangeAspect="1"/>
          </p:cNvSpPr>
          <p:nvPr>
            <p:ph sz="quarter" idx="19" hasCustomPrompt="1"/>
          </p:nvPr>
        </p:nvSpPr>
        <p:spPr>
          <a:xfrm>
            <a:off x="690900" y="4295744"/>
            <a:ext cx="469691" cy="469812"/>
          </a:xfrm>
          <a:prstGeom prst="ellipse">
            <a:avLst/>
          </a:prstGeom>
          <a:noFill/>
          <a:ln>
            <a:noFill/>
          </a:ln>
        </p:spPr>
        <p:txBody>
          <a:bodyPr lIns="0" tIns="0" rIns="0" bIns="0" anchor="ctr">
            <a:noAutofit/>
          </a:bodyPr>
          <a:lstStyle>
            <a:lvl1pPr marL="0" indent="0" algn="ctr">
              <a:buNone/>
              <a:defRPr sz="1050"/>
            </a:lvl1pPr>
          </a:lstStyle>
          <a:p>
            <a:pPr lvl="0"/>
            <a:r>
              <a:rPr lang="en-US" noProof="0"/>
              <a:t>Icon</a:t>
            </a:r>
          </a:p>
        </p:txBody>
      </p:sp>
      <p:sp>
        <p:nvSpPr>
          <p:cNvPr id="28" name="Content Placeholder 2">
            <a:extLst>
              <a:ext uri="{FF2B5EF4-FFF2-40B4-BE49-F238E27FC236}">
                <a16:creationId xmlns:a16="http://schemas.microsoft.com/office/drawing/2014/main" id="{3D1C5933-D103-4989-B652-C7B692341BC3}"/>
              </a:ext>
            </a:extLst>
          </p:cNvPr>
          <p:cNvSpPr>
            <a:spLocks noGrp="1" noChangeAspect="1"/>
          </p:cNvSpPr>
          <p:nvPr>
            <p:ph sz="quarter" idx="20" hasCustomPrompt="1"/>
          </p:nvPr>
        </p:nvSpPr>
        <p:spPr>
          <a:xfrm>
            <a:off x="690900" y="5034798"/>
            <a:ext cx="469691" cy="469812"/>
          </a:xfrm>
          <a:prstGeom prst="ellipse">
            <a:avLst/>
          </a:prstGeom>
          <a:noFill/>
          <a:ln>
            <a:noFill/>
          </a:ln>
        </p:spPr>
        <p:txBody>
          <a:bodyPr lIns="0" tIns="0" rIns="0" bIns="0" anchor="ctr">
            <a:noAutofit/>
          </a:bodyPr>
          <a:lstStyle>
            <a:lvl1pPr marL="0" indent="0" algn="ctr">
              <a:buNone/>
              <a:defRPr sz="1050"/>
            </a:lvl1pPr>
          </a:lstStyle>
          <a:p>
            <a:pPr lvl="0"/>
            <a:r>
              <a:rPr lang="en-US" noProof="0"/>
              <a:t>Icon</a:t>
            </a:r>
          </a:p>
        </p:txBody>
      </p:sp>
      <p:sp>
        <p:nvSpPr>
          <p:cNvPr id="29" name="Content Placeholder 2">
            <a:extLst>
              <a:ext uri="{FF2B5EF4-FFF2-40B4-BE49-F238E27FC236}">
                <a16:creationId xmlns:a16="http://schemas.microsoft.com/office/drawing/2014/main" id="{A80EBF65-A9A1-4724-B962-DB9B79A924AA}"/>
              </a:ext>
            </a:extLst>
          </p:cNvPr>
          <p:cNvSpPr>
            <a:spLocks noGrp="1" noChangeAspect="1"/>
          </p:cNvSpPr>
          <p:nvPr>
            <p:ph sz="quarter" idx="21" hasCustomPrompt="1"/>
          </p:nvPr>
        </p:nvSpPr>
        <p:spPr>
          <a:xfrm>
            <a:off x="690900" y="5773851"/>
            <a:ext cx="469691" cy="469812"/>
          </a:xfrm>
          <a:prstGeom prst="ellipse">
            <a:avLst/>
          </a:prstGeom>
          <a:noFill/>
          <a:ln>
            <a:noFill/>
          </a:ln>
        </p:spPr>
        <p:txBody>
          <a:bodyPr lIns="0" tIns="0" rIns="0" bIns="0" anchor="ctr">
            <a:noAutofit/>
          </a:bodyPr>
          <a:lstStyle>
            <a:lvl1pPr marL="0" indent="0" algn="ctr">
              <a:buNone/>
              <a:defRPr sz="1050"/>
            </a:lvl1pPr>
          </a:lstStyle>
          <a:p>
            <a:pPr lvl="0"/>
            <a:r>
              <a:rPr lang="en-US" noProof="0"/>
              <a:t>Icon</a:t>
            </a:r>
          </a:p>
        </p:txBody>
      </p:sp>
      <p:sp>
        <p:nvSpPr>
          <p:cNvPr id="30" name="Content Placeholder 2">
            <a:extLst>
              <a:ext uri="{FF2B5EF4-FFF2-40B4-BE49-F238E27FC236}">
                <a16:creationId xmlns:a16="http://schemas.microsoft.com/office/drawing/2014/main" id="{06251342-E6E3-4C57-A0A9-C7BB3DCAE115}"/>
              </a:ext>
            </a:extLst>
          </p:cNvPr>
          <p:cNvSpPr>
            <a:spLocks noGrp="1" noChangeAspect="1"/>
          </p:cNvSpPr>
          <p:nvPr>
            <p:ph sz="quarter" idx="22" hasCustomPrompt="1"/>
          </p:nvPr>
        </p:nvSpPr>
        <p:spPr>
          <a:xfrm>
            <a:off x="690900" y="3556690"/>
            <a:ext cx="469691" cy="469812"/>
          </a:xfrm>
          <a:prstGeom prst="ellipse">
            <a:avLst/>
          </a:prstGeom>
          <a:noFill/>
          <a:ln>
            <a:noFill/>
          </a:ln>
        </p:spPr>
        <p:txBody>
          <a:bodyPr lIns="0" tIns="0" rIns="0" bIns="0" anchor="ctr">
            <a:noAutofit/>
          </a:bodyPr>
          <a:lstStyle>
            <a:lvl1pPr marL="0" indent="0" algn="ctr">
              <a:buNone/>
              <a:defRPr sz="1050"/>
            </a:lvl1pPr>
          </a:lstStyle>
          <a:p>
            <a:pPr lvl="0"/>
            <a:r>
              <a:rPr lang="en-US" noProof="0"/>
              <a:t>Icon</a:t>
            </a:r>
          </a:p>
        </p:txBody>
      </p:sp>
    </p:spTree>
    <p:extLst>
      <p:ext uri="{BB962C8B-B14F-4D97-AF65-F5344CB8AC3E}">
        <p14:creationId xmlns:p14="http://schemas.microsoft.com/office/powerpoint/2010/main" val="27698414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2250" y="1291772"/>
            <a:ext cx="4378835" cy="3611880"/>
          </a:xfrm>
        </p:spPr>
        <p:txBody>
          <a:bodyPr vert="horz" lIns="91440" tIns="45720" rIns="91440" bIns="45720" rtlCol="0" anchor="b" anchorCtr="1">
            <a:noAutofit/>
          </a:bodyPr>
          <a:lstStyle>
            <a:lvl1pPr>
              <a:defRPr lang="en-GB" dirty="0"/>
            </a:lvl1pPr>
          </a:lstStyle>
          <a:p>
            <a:pPr marL="0" lvl="0" algn="ctr"/>
            <a:r>
              <a:rPr lang="en-US"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7155" y="5392401"/>
            <a:ext cx="4177720" cy="521208"/>
          </a:xfrm>
        </p:spPr>
        <p:txBody>
          <a:bodyPr vert="horz" lIns="91440" tIns="45720" rIns="91440" bIns="45720" rtlCol="0" anchor="t">
            <a:noAutofit/>
          </a:bodyPr>
          <a:lstStyle>
            <a:lvl1pPr marL="0" indent="0" algn="ctr">
              <a:buNone/>
              <a:defRPr lang="en-US" sz="1799" dirty="0">
                <a:solidFill>
                  <a:srgbClr val="B2606E"/>
                </a:solidFill>
              </a:defRPr>
            </a:lvl1pPr>
          </a:lstStyle>
          <a:p>
            <a:pPr lvl="0"/>
            <a:r>
              <a:rPr lang="en-US" noProof="0"/>
              <a:t>Subtitle</a:t>
            </a:r>
          </a:p>
        </p:txBody>
      </p:sp>
      <p:grpSp>
        <p:nvGrpSpPr>
          <p:cNvPr id="6" name="Group 5">
            <a:extLst>
              <a:ext uri="{FF2B5EF4-FFF2-40B4-BE49-F238E27FC236}">
                <a16:creationId xmlns:a16="http://schemas.microsoft.com/office/drawing/2014/main" id="{EFDB39AB-B644-434A-9D55-AF3455D468E5}"/>
              </a:ext>
            </a:extLst>
          </p:cNvPr>
          <p:cNvGrpSpPr/>
          <p:nvPr userDrawn="1"/>
        </p:nvGrpSpPr>
        <p:grpSpPr>
          <a:xfrm>
            <a:off x="9137966" y="5054600"/>
            <a:ext cx="676099" cy="114300"/>
            <a:chOff x="9330846" y="5054600"/>
            <a:chExt cx="676275" cy="114300"/>
          </a:xfrm>
        </p:grpSpPr>
        <p:sp>
          <p:nvSpPr>
            <p:cNvPr id="7" name="Oval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noProof="0" dirty="0"/>
            </a:p>
          </p:txBody>
        </p:sp>
        <p:sp>
          <p:nvSpPr>
            <p:cNvPr id="8" name="Oval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noProof="0" dirty="0"/>
            </a:p>
          </p:txBody>
        </p:sp>
        <p:sp>
          <p:nvSpPr>
            <p:cNvPr id="9" name="Oval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noProof="0" dirty="0"/>
            </a:p>
          </p:txBody>
        </p:sp>
        <p:sp>
          <p:nvSpPr>
            <p:cNvPr id="11" name="Oval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noProof="0" dirty="0"/>
            </a:p>
          </p:txBody>
        </p:sp>
      </p:grpSp>
      <p:sp>
        <p:nvSpPr>
          <p:cNvPr id="13" name="Freeform: Shape 12">
            <a:extLst>
              <a:ext uri="{FF2B5EF4-FFF2-40B4-BE49-F238E27FC236}">
                <a16:creationId xmlns:a16="http://schemas.microsoft.com/office/drawing/2014/main" id="{5BE10AC4-CBFC-4ECF-92D5-9CE1874F58D7}"/>
              </a:ext>
            </a:extLst>
          </p:cNvPr>
          <p:cNvSpPr/>
          <p:nvPr userDrawn="1"/>
        </p:nvSpPr>
        <p:spPr>
          <a:xfrm>
            <a:off x="1" y="0"/>
            <a:ext cx="8566733"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399" noProof="0" dirty="0"/>
          </a:p>
        </p:txBody>
      </p:sp>
    </p:spTree>
    <p:extLst>
      <p:ext uri="{BB962C8B-B14F-4D97-AF65-F5344CB8AC3E}">
        <p14:creationId xmlns:p14="http://schemas.microsoft.com/office/powerpoint/2010/main" val="38825492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B305EBB3-0F16-4B63-82ED-191AB224B8E2}"/>
              </a:ext>
            </a:extLst>
          </p:cNvPr>
          <p:cNvSpPr/>
          <p:nvPr userDrawn="1"/>
        </p:nvSpPr>
        <p:spPr>
          <a:xfrm>
            <a:off x="4333681" y="0"/>
            <a:ext cx="3521464"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399" noProof="0" dirty="0"/>
          </a:p>
        </p:txBody>
      </p:sp>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2250" y="1291772"/>
            <a:ext cx="4378835" cy="3611880"/>
          </a:xfrm>
        </p:spPr>
        <p:txBody>
          <a:bodyPr vert="horz" lIns="91440" tIns="45720" rIns="91440" bIns="45720" rtlCol="0" anchor="b" anchorCtr="1">
            <a:noAutofit/>
          </a:bodyPr>
          <a:lstStyle>
            <a:lvl1pPr>
              <a:defRPr lang="en-GB" dirty="0"/>
            </a:lvl1pPr>
          </a:lstStyle>
          <a:p>
            <a:pPr marL="0" lvl="0" algn="ctr"/>
            <a:r>
              <a:rPr lang="en-US"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7155" y="5392401"/>
            <a:ext cx="4177720" cy="521208"/>
          </a:xfrm>
        </p:spPr>
        <p:txBody>
          <a:bodyPr vert="horz" lIns="91440" tIns="45720" rIns="91440" bIns="45720" rtlCol="0" anchor="t">
            <a:noAutofit/>
          </a:bodyPr>
          <a:lstStyle>
            <a:lvl1pPr marL="0" indent="0" algn="ctr">
              <a:buNone/>
              <a:defRPr lang="en-US" sz="1799" dirty="0">
                <a:solidFill>
                  <a:srgbClr val="B2606E"/>
                </a:solidFill>
              </a:defRPr>
            </a:lvl1pPr>
          </a:lstStyle>
          <a:p>
            <a:pPr lvl="0"/>
            <a:r>
              <a:rPr lang="en-US" noProof="0"/>
              <a:t>Subtitle</a:t>
            </a:r>
          </a:p>
        </p:txBody>
      </p:sp>
      <p:grpSp>
        <p:nvGrpSpPr>
          <p:cNvPr id="6" name="Group 5">
            <a:extLst>
              <a:ext uri="{FF2B5EF4-FFF2-40B4-BE49-F238E27FC236}">
                <a16:creationId xmlns:a16="http://schemas.microsoft.com/office/drawing/2014/main" id="{EFDB39AB-B644-434A-9D55-AF3455D468E5}"/>
              </a:ext>
            </a:extLst>
          </p:cNvPr>
          <p:cNvGrpSpPr/>
          <p:nvPr userDrawn="1"/>
        </p:nvGrpSpPr>
        <p:grpSpPr>
          <a:xfrm>
            <a:off x="9137966" y="5054600"/>
            <a:ext cx="676099" cy="114300"/>
            <a:chOff x="9330846" y="5054600"/>
            <a:chExt cx="676275" cy="114300"/>
          </a:xfrm>
        </p:grpSpPr>
        <p:sp>
          <p:nvSpPr>
            <p:cNvPr id="7" name="Oval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noProof="0" dirty="0"/>
            </a:p>
          </p:txBody>
        </p:sp>
        <p:sp>
          <p:nvSpPr>
            <p:cNvPr id="8" name="Oval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noProof="0" dirty="0"/>
            </a:p>
          </p:txBody>
        </p:sp>
        <p:sp>
          <p:nvSpPr>
            <p:cNvPr id="9" name="Oval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noProof="0" dirty="0"/>
            </a:p>
          </p:txBody>
        </p:sp>
        <p:sp>
          <p:nvSpPr>
            <p:cNvPr id="11" name="Oval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noProof="0" dirty="0"/>
            </a:p>
          </p:txBody>
        </p:sp>
      </p:grpSp>
    </p:spTree>
    <p:extLst>
      <p:ext uri="{BB962C8B-B14F-4D97-AF65-F5344CB8AC3E}">
        <p14:creationId xmlns:p14="http://schemas.microsoft.com/office/powerpoint/2010/main" val="14079210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021" y="557439"/>
            <a:ext cx="10813047" cy="830997"/>
          </a:xfrm>
        </p:spPr>
        <p:txBody>
          <a:bodyPr vert="horz" wrap="square" lIns="0" tIns="45720" rIns="91440" bIns="45720" rtlCol="0" anchor="t">
            <a:noAutofit/>
          </a:bodyPr>
          <a:lstStyle>
            <a:lvl1pPr>
              <a:defRPr lang="en-GB" sz="2399">
                <a:solidFill>
                  <a:schemeClr val="tx1"/>
                </a:solidFill>
                <a:latin typeface="Corbel" panose="020B0503020204020204" pitchFamily="34" charset="0"/>
              </a:defRPr>
            </a:lvl1pPr>
          </a:lstStyle>
          <a:p>
            <a:pPr lvl="0">
              <a:lnSpc>
                <a:spcPct val="100000"/>
              </a:lnSpc>
            </a:pPr>
            <a:r>
              <a:rPr lang="en-US" noProof="0"/>
              <a:t>Click to edit Master title style</a:t>
            </a:r>
          </a:p>
        </p:txBody>
      </p:sp>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88825"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noProof="0"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noProof="0"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88322" y="6189346"/>
            <a:ext cx="600817"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
        <p:nvSpPr>
          <p:cNvPr id="9" name="Content Placeholder 2">
            <a:extLst>
              <a:ext uri="{FF2B5EF4-FFF2-40B4-BE49-F238E27FC236}">
                <a16:creationId xmlns:a16="http://schemas.microsoft.com/office/drawing/2014/main" id="{C7BBA6D3-FEB9-412B-8FBB-095FC3A60ABF}"/>
              </a:ext>
            </a:extLst>
          </p:cNvPr>
          <p:cNvSpPr>
            <a:spLocks noGrp="1"/>
          </p:cNvSpPr>
          <p:nvPr>
            <p:ph idx="1"/>
          </p:nvPr>
        </p:nvSpPr>
        <p:spPr>
          <a:xfrm>
            <a:off x="633021" y="1825625"/>
            <a:ext cx="10813047"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8566825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021" y="557439"/>
            <a:ext cx="10813047" cy="830997"/>
          </a:xfrm>
        </p:spPr>
        <p:txBody>
          <a:bodyPr vert="horz" wrap="square" lIns="0" tIns="45720" rIns="91440" bIns="45720" rtlCol="0" anchor="t">
            <a:noAutofit/>
          </a:bodyPr>
          <a:lstStyle>
            <a:lvl1pPr>
              <a:defRPr lang="en-GB" sz="2399">
                <a:solidFill>
                  <a:schemeClr val="tx1"/>
                </a:solidFill>
                <a:latin typeface="Corbel" panose="020B0503020204020204" pitchFamily="34" charset="0"/>
              </a:defRPr>
            </a:lvl1pPr>
          </a:lstStyle>
          <a:p>
            <a:pPr lvl="0">
              <a:lnSpc>
                <a:spcPct val="100000"/>
              </a:lnSpc>
            </a:pPr>
            <a:r>
              <a:rPr lang="en-US" noProof="0"/>
              <a:t>Click to edit Master title style</a:t>
            </a:r>
          </a:p>
        </p:txBody>
      </p:sp>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88825"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noProof="0"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noProof="0"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88322" y="6189346"/>
            <a:ext cx="600817"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
        <p:nvSpPr>
          <p:cNvPr id="9" name="Content Placeholder 2">
            <a:extLst>
              <a:ext uri="{FF2B5EF4-FFF2-40B4-BE49-F238E27FC236}">
                <a16:creationId xmlns:a16="http://schemas.microsoft.com/office/drawing/2014/main" id="{64A4F74B-B2CD-407C-865A-037EDFAC9DB0}"/>
              </a:ext>
            </a:extLst>
          </p:cNvPr>
          <p:cNvSpPr>
            <a:spLocks noGrp="1"/>
          </p:cNvSpPr>
          <p:nvPr>
            <p:ph sz="half" idx="1"/>
          </p:nvPr>
        </p:nvSpPr>
        <p:spPr>
          <a:xfrm>
            <a:off x="633021" y="1825625"/>
            <a:ext cx="5385211" cy="4351338"/>
          </a:xfrm>
        </p:spPr>
        <p:txBody>
          <a:bodyPr>
            <a:normAutofit/>
          </a:bodyPr>
          <a:lstStyle>
            <a:lvl1pPr>
              <a:defRPr sz="1999"/>
            </a:lvl1pPr>
            <a:lvl2pPr>
              <a:defRPr sz="1799"/>
            </a:lvl2pPr>
            <a:lvl3pPr>
              <a:defRPr sz="16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3">
            <a:extLst>
              <a:ext uri="{FF2B5EF4-FFF2-40B4-BE49-F238E27FC236}">
                <a16:creationId xmlns:a16="http://schemas.microsoft.com/office/drawing/2014/main" id="{A2548E2E-973A-4D52-ACB9-BF564F407308}"/>
              </a:ext>
            </a:extLst>
          </p:cNvPr>
          <p:cNvSpPr>
            <a:spLocks noGrp="1"/>
          </p:cNvSpPr>
          <p:nvPr>
            <p:ph sz="half" idx="2"/>
          </p:nvPr>
        </p:nvSpPr>
        <p:spPr>
          <a:xfrm>
            <a:off x="6170593" y="1825625"/>
            <a:ext cx="5275476" cy="4351338"/>
          </a:xfrm>
        </p:spPr>
        <p:txBody>
          <a:bodyPr>
            <a:normAutofit/>
          </a:bodyPr>
          <a:lstStyle>
            <a:lvl1pPr>
              <a:defRPr sz="1999"/>
            </a:lvl1pPr>
            <a:lvl2pPr>
              <a:defRPr sz="1799"/>
            </a:lvl2pPr>
            <a:lvl3pPr>
              <a:defRPr sz="16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334124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021" y="557439"/>
            <a:ext cx="10813047" cy="830997"/>
          </a:xfrm>
        </p:spPr>
        <p:txBody>
          <a:bodyPr vert="horz" wrap="square" lIns="0" tIns="45720" rIns="91440" bIns="45720" rtlCol="0" anchor="t">
            <a:noAutofit/>
          </a:bodyPr>
          <a:lstStyle>
            <a:lvl1pPr>
              <a:defRPr lang="en-GB" sz="2399">
                <a:solidFill>
                  <a:schemeClr val="tx1"/>
                </a:solidFill>
                <a:latin typeface="Corbel" panose="020B0503020204020204" pitchFamily="34" charset="0"/>
              </a:defRPr>
            </a:lvl1pPr>
          </a:lstStyle>
          <a:p>
            <a:pPr lvl="0">
              <a:lnSpc>
                <a:spcPct val="100000"/>
              </a:lnSpc>
            </a:pPr>
            <a:r>
              <a:rPr lang="en-US" noProof="0"/>
              <a:t>Click to edit Master title style</a:t>
            </a:r>
          </a:p>
        </p:txBody>
      </p:sp>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88825"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noProof="0"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noProof="0"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88322" y="6189346"/>
            <a:ext cx="600817"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
        <p:nvSpPr>
          <p:cNvPr id="9" name="Text Placeholder 2">
            <a:extLst>
              <a:ext uri="{FF2B5EF4-FFF2-40B4-BE49-F238E27FC236}">
                <a16:creationId xmlns:a16="http://schemas.microsoft.com/office/drawing/2014/main" id="{10CD1AD0-C8B7-4785-A47D-D822CF4F248F}"/>
              </a:ext>
            </a:extLst>
          </p:cNvPr>
          <p:cNvSpPr>
            <a:spLocks noGrp="1"/>
          </p:cNvSpPr>
          <p:nvPr>
            <p:ph type="body" idx="1"/>
          </p:nvPr>
        </p:nvSpPr>
        <p:spPr>
          <a:xfrm>
            <a:off x="633022" y="1681163"/>
            <a:ext cx="533075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noProof="0"/>
              <a:t>Click to edit Master text styles</a:t>
            </a:r>
          </a:p>
        </p:txBody>
      </p:sp>
      <p:sp>
        <p:nvSpPr>
          <p:cNvPr id="10" name="Text Placeholder 4">
            <a:extLst>
              <a:ext uri="{FF2B5EF4-FFF2-40B4-BE49-F238E27FC236}">
                <a16:creationId xmlns:a16="http://schemas.microsoft.com/office/drawing/2014/main" id="{90A1BBCF-EEF1-4C9A-BA10-9657A79560D3}"/>
              </a:ext>
            </a:extLst>
          </p:cNvPr>
          <p:cNvSpPr>
            <a:spLocks noGrp="1"/>
          </p:cNvSpPr>
          <p:nvPr>
            <p:ph type="body" sz="quarter" idx="3"/>
          </p:nvPr>
        </p:nvSpPr>
        <p:spPr>
          <a:xfrm>
            <a:off x="6170593" y="1681163"/>
            <a:ext cx="5275476"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noProof="0"/>
              <a:t>Click to edit Master text styles</a:t>
            </a:r>
          </a:p>
        </p:txBody>
      </p:sp>
      <p:sp>
        <p:nvSpPr>
          <p:cNvPr id="11" name="Content Placeholder 3">
            <a:extLst>
              <a:ext uri="{FF2B5EF4-FFF2-40B4-BE49-F238E27FC236}">
                <a16:creationId xmlns:a16="http://schemas.microsoft.com/office/drawing/2014/main" id="{79F8415A-57A2-4D5C-97B0-E78499CC7C6F}"/>
              </a:ext>
            </a:extLst>
          </p:cNvPr>
          <p:cNvSpPr>
            <a:spLocks noGrp="1"/>
          </p:cNvSpPr>
          <p:nvPr>
            <p:ph sz="half" idx="2"/>
          </p:nvPr>
        </p:nvSpPr>
        <p:spPr>
          <a:xfrm>
            <a:off x="633022" y="2505075"/>
            <a:ext cx="5330758" cy="3684588"/>
          </a:xfrm>
        </p:spPr>
        <p:txBody>
          <a:bodyPr>
            <a:normAutofit/>
          </a:bodyPr>
          <a:lstStyle>
            <a:lvl1pPr>
              <a:defRPr sz="1999"/>
            </a:lvl1pPr>
            <a:lvl2pPr>
              <a:defRPr sz="1799"/>
            </a:lvl2pPr>
            <a:lvl3pPr>
              <a:defRPr sz="16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5">
            <a:extLst>
              <a:ext uri="{FF2B5EF4-FFF2-40B4-BE49-F238E27FC236}">
                <a16:creationId xmlns:a16="http://schemas.microsoft.com/office/drawing/2014/main" id="{37A31490-A10D-455A-B515-E26064D0E10A}"/>
              </a:ext>
            </a:extLst>
          </p:cNvPr>
          <p:cNvSpPr>
            <a:spLocks noGrp="1"/>
          </p:cNvSpPr>
          <p:nvPr>
            <p:ph sz="quarter" idx="4"/>
          </p:nvPr>
        </p:nvSpPr>
        <p:spPr>
          <a:xfrm>
            <a:off x="6170593" y="2505075"/>
            <a:ext cx="5275476" cy="3684588"/>
          </a:xfrm>
        </p:spPr>
        <p:txBody>
          <a:bodyPr>
            <a:normAutofit/>
          </a:bodyPr>
          <a:lstStyle>
            <a:lvl1pPr>
              <a:defRPr sz="1999"/>
            </a:lvl1pPr>
            <a:lvl2pPr>
              <a:defRPr sz="1799"/>
            </a:lvl2pPr>
            <a:lvl3pPr>
              <a:defRPr sz="16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249055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12589" y="4445000"/>
            <a:ext cx="7008574" cy="1930400"/>
          </a:xfrm>
        </p:spPr>
        <p:txBody>
          <a:bodyPr anchor="t">
            <a:normAutofit/>
          </a:bodyPr>
          <a:lstStyle>
            <a:lvl1pPr algn="l">
              <a:defRPr sz="5400" b="0" cap="none" baseline="0"/>
            </a:lvl1pPr>
          </a:lstStyle>
          <a:p>
            <a:r>
              <a:rPr lang="en-US"/>
              <a:t>Click to edit Master title style</a:t>
            </a:r>
            <a:endParaRPr dirty="0"/>
          </a:p>
        </p:txBody>
      </p:sp>
      <p:sp>
        <p:nvSpPr>
          <p:cNvPr id="3" name="Text Placeholder 2"/>
          <p:cNvSpPr>
            <a:spLocks noGrp="1"/>
          </p:cNvSpPr>
          <p:nvPr>
            <p:ph type="body" idx="1"/>
          </p:nvPr>
        </p:nvSpPr>
        <p:spPr>
          <a:xfrm>
            <a:off x="812589" y="3124200"/>
            <a:ext cx="7008574" cy="1296987"/>
          </a:xfrm>
        </p:spPr>
        <p:txBody>
          <a:bodyPr anchor="b">
            <a:normAutofit/>
          </a:bodyPr>
          <a:lstStyle>
            <a:lvl1pPr marL="0" indent="0">
              <a:spcBef>
                <a:spcPts val="0"/>
              </a:spcBef>
              <a:buNone/>
              <a:defRPr sz="2800">
                <a:solidFill>
                  <a:schemeClr val="tx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196340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88825"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noProof="0"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noProof="0"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88322" y="6189346"/>
            <a:ext cx="600817"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
        <p:nvSpPr>
          <p:cNvPr id="9" name="Text Placeholder 3">
            <a:extLst>
              <a:ext uri="{FF2B5EF4-FFF2-40B4-BE49-F238E27FC236}">
                <a16:creationId xmlns:a16="http://schemas.microsoft.com/office/drawing/2014/main" id="{9F5DF135-B773-4FF0-A198-687768159124}"/>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noProof="0"/>
              <a:t>Click to edit Master text styles</a:t>
            </a:r>
          </a:p>
        </p:txBody>
      </p:sp>
      <p:sp>
        <p:nvSpPr>
          <p:cNvPr id="10" name="Content Placeholder 2">
            <a:extLst>
              <a:ext uri="{FF2B5EF4-FFF2-40B4-BE49-F238E27FC236}">
                <a16:creationId xmlns:a16="http://schemas.microsoft.com/office/drawing/2014/main" id="{4D4BA48E-457A-42FA-BC00-3AE386B38A0C}"/>
              </a:ext>
            </a:extLst>
          </p:cNvPr>
          <p:cNvSpPr>
            <a:spLocks noGrp="1"/>
          </p:cNvSpPr>
          <p:nvPr>
            <p:ph idx="1"/>
          </p:nvPr>
        </p:nvSpPr>
        <p:spPr>
          <a:xfrm>
            <a:off x="5181838" y="987426"/>
            <a:ext cx="6264230"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itle 1">
            <a:extLst>
              <a:ext uri="{FF2B5EF4-FFF2-40B4-BE49-F238E27FC236}">
                <a16:creationId xmlns:a16="http://schemas.microsoft.com/office/drawing/2014/main" id="{43DF8AE6-3466-400C-B6F1-335DF4DED075}"/>
              </a:ext>
            </a:extLst>
          </p:cNvPr>
          <p:cNvSpPr>
            <a:spLocks noGrp="1"/>
          </p:cNvSpPr>
          <p:nvPr>
            <p:ph type="title"/>
          </p:nvPr>
        </p:nvSpPr>
        <p:spPr>
          <a:xfrm>
            <a:off x="839570" y="457200"/>
            <a:ext cx="3931213" cy="1600200"/>
          </a:xfrm>
        </p:spPr>
        <p:txBody>
          <a:bodyPr anchor="b"/>
          <a:lstStyle>
            <a:lvl1pPr>
              <a:defRPr sz="3199"/>
            </a:lvl1pPr>
          </a:lstStyle>
          <a:p>
            <a:r>
              <a:rPr lang="en-US" noProof="0"/>
              <a:t>Click to edit Master title style</a:t>
            </a:r>
          </a:p>
        </p:txBody>
      </p:sp>
    </p:spTree>
    <p:extLst>
      <p:ext uri="{BB962C8B-B14F-4D97-AF65-F5344CB8AC3E}">
        <p14:creationId xmlns:p14="http://schemas.microsoft.com/office/powerpoint/2010/main" val="9018739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88825"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noProof="0"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noProof="0"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88322" y="6189346"/>
            <a:ext cx="600817"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
        <p:nvSpPr>
          <p:cNvPr id="9" name="Title 1">
            <a:extLst>
              <a:ext uri="{FF2B5EF4-FFF2-40B4-BE49-F238E27FC236}">
                <a16:creationId xmlns:a16="http://schemas.microsoft.com/office/drawing/2014/main" id="{A3EA16B2-FFAE-4A6E-977D-191BC1DB5B28}"/>
              </a:ext>
            </a:extLst>
          </p:cNvPr>
          <p:cNvSpPr>
            <a:spLocks noGrp="1"/>
          </p:cNvSpPr>
          <p:nvPr>
            <p:ph type="title"/>
          </p:nvPr>
        </p:nvSpPr>
        <p:spPr>
          <a:xfrm>
            <a:off x="839570" y="457200"/>
            <a:ext cx="3931213" cy="1600200"/>
          </a:xfrm>
        </p:spPr>
        <p:txBody>
          <a:bodyPr anchor="b"/>
          <a:lstStyle>
            <a:lvl1pPr>
              <a:defRPr sz="3199"/>
            </a:lvl1pPr>
          </a:lstStyle>
          <a:p>
            <a:r>
              <a:rPr lang="en-US" noProof="0"/>
              <a:t>Click to edit Master title style</a:t>
            </a:r>
          </a:p>
        </p:txBody>
      </p:sp>
      <p:sp>
        <p:nvSpPr>
          <p:cNvPr id="10" name="Text Placeholder 3">
            <a:extLst>
              <a:ext uri="{FF2B5EF4-FFF2-40B4-BE49-F238E27FC236}">
                <a16:creationId xmlns:a16="http://schemas.microsoft.com/office/drawing/2014/main" id="{436B2E80-B2B9-4309-8C9B-11D0B83C4337}"/>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noProof="0"/>
              <a:t>Click to edit Master text styles</a:t>
            </a:r>
          </a:p>
        </p:txBody>
      </p:sp>
      <p:sp>
        <p:nvSpPr>
          <p:cNvPr id="11" name="Picture Placeholder 2">
            <a:extLst>
              <a:ext uri="{FF2B5EF4-FFF2-40B4-BE49-F238E27FC236}">
                <a16:creationId xmlns:a16="http://schemas.microsoft.com/office/drawing/2014/main" id="{03DB89DF-F372-4E54-9DFD-D53E42A2B8E8}"/>
              </a:ext>
            </a:extLst>
          </p:cNvPr>
          <p:cNvSpPr>
            <a:spLocks noGrp="1"/>
          </p:cNvSpPr>
          <p:nvPr>
            <p:ph type="pic" idx="1"/>
          </p:nvPr>
        </p:nvSpPr>
        <p:spPr>
          <a:xfrm>
            <a:off x="5181838" y="457201"/>
            <a:ext cx="6170593" cy="5403850"/>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noProof="0"/>
              <a:t>Click icon to add picture</a:t>
            </a:r>
            <a:endParaRPr lang="en-US" noProof="0" dirty="0"/>
          </a:p>
        </p:txBody>
      </p:sp>
    </p:spTree>
    <p:extLst>
      <p:ext uri="{BB962C8B-B14F-4D97-AF65-F5344CB8AC3E}">
        <p14:creationId xmlns:p14="http://schemas.microsoft.com/office/powerpoint/2010/main" val="743996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117309" y="1701800"/>
            <a:ext cx="4977104" cy="4470400"/>
          </a:xfrm>
        </p:spPr>
        <p:txBody>
          <a:bodyPr>
            <a:normAutofit/>
          </a:bodyPr>
          <a:lstStyle>
            <a:lvl1pPr>
              <a:defRPr sz="2400"/>
            </a:lvl1pPr>
            <a:lvl2pPr>
              <a:defRPr sz="2000"/>
            </a:lvl2pPr>
            <a:lvl3pPr>
              <a:defRPr sz="1800"/>
            </a:lvl3pPr>
            <a:lvl4pPr>
              <a:defRPr sz="1800"/>
            </a:lvl4pPr>
            <a:lvl5pPr marL="2011328">
              <a:defRPr sz="1800"/>
            </a:lvl5pPr>
            <a:lvl6pPr marL="1706581" indent="0">
              <a:buNone/>
              <a:defRPr sz="1800"/>
            </a:lvl6pPr>
            <a:lvl7pPr marL="2011328">
              <a:defRPr sz="1800"/>
            </a:lvl7pPr>
            <a:lvl8pPr marL="2011328">
              <a:defRPr sz="1800"/>
            </a:lvl8pPr>
            <a:lvl9pPr marL="201132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97559" y="1701800"/>
            <a:ext cx="4977104" cy="4470400"/>
          </a:xfrm>
        </p:spPr>
        <p:txBody>
          <a:bodyPr>
            <a:normAutofit/>
          </a:bodyPr>
          <a:lstStyle>
            <a:lvl1pPr>
              <a:defRPr sz="2400"/>
            </a:lvl1pPr>
            <a:lvl2pPr>
              <a:defRPr sz="20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DD204D1-F9BD-4643-8480-6EA41EB484F1}" type="datetimeFigureOut">
              <a:rPr lang="en-US"/>
              <a:t>8/11/2020</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348933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121372" y="1608836"/>
            <a:ext cx="4973041" cy="512064"/>
          </a:xfrm>
        </p:spPr>
        <p:txBody>
          <a:bodyPr anchor="b">
            <a:noAutofit/>
          </a:bodyPr>
          <a:lstStyle>
            <a:lvl1pPr marL="0" indent="0">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1117309" y="2209800"/>
            <a:ext cx="4977104" cy="3962400"/>
          </a:xfrm>
        </p:spPr>
        <p:txBody>
          <a:bodyPr>
            <a:normAutofit/>
          </a:bodyPr>
          <a:lstStyle>
            <a:lvl1pPr>
              <a:defRPr sz="2000"/>
            </a:lvl1pPr>
            <a:lvl2pPr>
              <a:defRPr sz="18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01622" y="1608836"/>
            <a:ext cx="4973041" cy="512064"/>
          </a:xfrm>
        </p:spPr>
        <p:txBody>
          <a:bodyPr anchor="b">
            <a:noAutofit/>
          </a:bodyPr>
          <a:lstStyle>
            <a:lvl1pPr marL="0" indent="0">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297559" y="2209800"/>
            <a:ext cx="4977104" cy="3962400"/>
          </a:xfrm>
        </p:spPr>
        <p:txBody>
          <a:bodyPr>
            <a:normAutofit/>
          </a:bodyPr>
          <a:lstStyle>
            <a:lvl1pPr>
              <a:defRPr sz="2000"/>
            </a:lvl1pPr>
            <a:lvl2pPr>
              <a:defRPr sz="18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DD204D1-F9BD-4643-8480-6EA41EB484F1}" type="datetimeFigureOut">
              <a:rPr lang="en-US"/>
              <a:t>8/11/2020</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35528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DD204D1-F9BD-4643-8480-6EA41EB484F1}" type="datetimeFigureOut">
              <a:rPr lang="en-US"/>
              <a:t>8/11/2020</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351676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D204D1-F9BD-4643-8480-6EA41EB484F1}" type="datetimeFigureOut">
              <a:rPr lang="en-US"/>
              <a:t>8/11/2020</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206873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3961368" y="0"/>
            <a:ext cx="7922736"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304721" y="1701800"/>
            <a:ext cx="3351927" cy="2844800"/>
          </a:xfrm>
        </p:spPr>
        <p:txBody>
          <a:bodyPr anchor="b">
            <a:normAutofit/>
          </a:bodyPr>
          <a:lstStyle>
            <a:lvl1pPr algn="l">
              <a:defRPr sz="2000" b="1"/>
            </a:lvl1pPr>
          </a:lstStyle>
          <a:p>
            <a:r>
              <a:rPr lang="en-US"/>
              <a:t>Click to edit Master title style</a:t>
            </a:r>
            <a:endParaRPr/>
          </a:p>
        </p:txBody>
      </p:sp>
      <p:sp>
        <p:nvSpPr>
          <p:cNvPr id="4" name="Text Placeholder 3"/>
          <p:cNvSpPr>
            <a:spLocks noGrp="1"/>
          </p:cNvSpPr>
          <p:nvPr>
            <p:ph type="body" sz="half" idx="2"/>
          </p:nvPr>
        </p:nvSpPr>
        <p:spPr>
          <a:xfrm>
            <a:off x="304721" y="4648200"/>
            <a:ext cx="3351927" cy="1727200"/>
          </a:xfrm>
        </p:spPr>
        <p:txBody>
          <a:bodyPr>
            <a:normAutofit/>
          </a:bodyPr>
          <a:lstStyle>
            <a:lvl1pPr marL="0" indent="0">
              <a:spcBef>
                <a:spcPts val="120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Content Placeholder 2"/>
          <p:cNvSpPr>
            <a:spLocks noGrp="1"/>
          </p:cNvSpPr>
          <p:nvPr>
            <p:ph idx="1"/>
          </p:nvPr>
        </p:nvSpPr>
        <p:spPr>
          <a:xfrm>
            <a:off x="4469236" y="482600"/>
            <a:ext cx="6805427" cy="5892800"/>
          </a:xfrm>
        </p:spPr>
        <p:txBody>
          <a:bodyPr>
            <a:normAutofit/>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126BF754-515F-40B9-8D24-D54D5825B3D0}" type="datetimeFigureOut">
              <a:rPr lang="en-US"/>
              <a:t>8/11/2020</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DFBB78A-01B4-41F2-96B0-677A4A282832}" type="slidenum">
              <a:rPr/>
              <a:t>‹#›</a:t>
            </a:fld>
            <a:endParaRPr/>
          </a:p>
        </p:txBody>
      </p:sp>
    </p:spTree>
    <p:extLst>
      <p:ext uri="{BB962C8B-B14F-4D97-AF65-F5344CB8AC3E}">
        <p14:creationId xmlns:p14="http://schemas.microsoft.com/office/powerpoint/2010/main" val="196807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2082258" y="0"/>
            <a:ext cx="802431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2437765" y="4800600"/>
            <a:ext cx="7313295" cy="762000"/>
          </a:xfrm>
        </p:spPr>
        <p:txBody>
          <a:bodyPr anchor="b">
            <a:normAutofit/>
          </a:bodyPr>
          <a:lstStyle>
            <a:lvl1pPr algn="l">
              <a:defRPr sz="2000" b="1"/>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2437765" y="279401"/>
            <a:ext cx="7313295" cy="4448175"/>
          </a:xfrm>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4" name="Text Placeholder 3"/>
          <p:cNvSpPr>
            <a:spLocks noGrp="1"/>
          </p:cNvSpPr>
          <p:nvPr>
            <p:ph type="body" sz="half" idx="2"/>
          </p:nvPr>
        </p:nvSpPr>
        <p:spPr>
          <a:xfrm>
            <a:off x="2437765" y="5562600"/>
            <a:ext cx="7313295" cy="812800"/>
          </a:xfrm>
        </p:spPr>
        <p:txBody>
          <a:bodyPr>
            <a:normAutofit/>
          </a:bodyPr>
          <a:lstStyle>
            <a:lvl1pPr marL="0" indent="0">
              <a:spcBef>
                <a:spcPts val="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126BF754-515F-40B9-8D24-D54D5825B3D0}" type="datetimeFigureOut">
              <a:rPr lang="en-US"/>
              <a:t>8/11/2020</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DFBB78A-01B4-41F2-96B0-677A4A282832}" type="slidenum">
              <a:rPr/>
              <a:t>‹#›</a:t>
            </a:fld>
            <a:endParaRPr/>
          </a:p>
        </p:txBody>
      </p:sp>
    </p:spTree>
    <p:extLst>
      <p:ext uri="{BB962C8B-B14F-4D97-AF65-F5344CB8AC3E}">
        <p14:creationId xmlns:p14="http://schemas.microsoft.com/office/powerpoint/2010/main" val="122133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304721" y="0"/>
            <a:ext cx="11579384"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Placeholder 1"/>
          <p:cNvSpPr>
            <a:spLocks noGrp="1"/>
          </p:cNvSpPr>
          <p:nvPr>
            <p:ph type="title"/>
          </p:nvPr>
        </p:nvSpPr>
        <p:spPr>
          <a:xfrm>
            <a:off x="1117309" y="76200"/>
            <a:ext cx="10157354" cy="1397000"/>
          </a:xfrm>
          <a:prstGeom prst="rect">
            <a:avLst/>
          </a:prstGeom>
        </p:spPr>
        <p:txBody>
          <a:bodyPr vert="horz" lIns="121899" tIns="60949" rIns="121899" bIns="60949" rtlCol="0" anchor="b">
            <a:normAutofit/>
          </a:bodyPr>
          <a:lstStyle/>
          <a:p>
            <a:r>
              <a:rPr lang="en-US"/>
              <a:t>Click to edit Master title style</a:t>
            </a:r>
            <a:endParaRPr dirty="0"/>
          </a:p>
        </p:txBody>
      </p:sp>
      <p:sp>
        <p:nvSpPr>
          <p:cNvPr id="3" name="Text Placeholder 2"/>
          <p:cNvSpPr>
            <a:spLocks noGrp="1"/>
          </p:cNvSpPr>
          <p:nvPr>
            <p:ph type="body" idx="1"/>
          </p:nvPr>
        </p:nvSpPr>
        <p:spPr>
          <a:xfrm>
            <a:off x="1117309" y="1701800"/>
            <a:ext cx="10157354" cy="4470400"/>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117309" y="6400801"/>
            <a:ext cx="2742486" cy="320675"/>
          </a:xfrm>
          <a:prstGeom prst="rect">
            <a:avLst/>
          </a:prstGeom>
        </p:spPr>
        <p:txBody>
          <a:bodyPr vert="horz" lIns="121899" tIns="60949" rIns="121899" bIns="60949" rtlCol="0" anchor="b"/>
          <a:lstStyle>
            <a:lvl1pPr algn="l">
              <a:defRPr sz="1200" baseline="0">
                <a:solidFill>
                  <a:schemeClr val="tx2">
                    <a:lumMod val="65000"/>
                    <a:lumOff val="35000"/>
                  </a:schemeClr>
                </a:solidFill>
              </a:defRPr>
            </a:lvl1pPr>
          </a:lstStyle>
          <a:p>
            <a:fld id="{2DD204D1-F9BD-4643-8480-6EA41EB484F1}" type="datetimeFigureOut">
              <a:rPr lang="en-US" smtClean="0"/>
              <a:pPr/>
              <a:t>8/11/2020</a:t>
            </a:fld>
            <a:endParaRPr lang="en-US"/>
          </a:p>
        </p:txBody>
      </p:sp>
      <p:sp>
        <p:nvSpPr>
          <p:cNvPr id="5" name="Footer Placeholder 4"/>
          <p:cNvSpPr>
            <a:spLocks noGrp="1"/>
          </p:cNvSpPr>
          <p:nvPr>
            <p:ph type="ftr" sz="quarter" idx="3"/>
          </p:nvPr>
        </p:nvSpPr>
        <p:spPr>
          <a:xfrm>
            <a:off x="3907842" y="6400801"/>
            <a:ext cx="6216301" cy="320675"/>
          </a:xfrm>
          <a:prstGeom prst="rect">
            <a:avLst/>
          </a:prstGeom>
        </p:spPr>
        <p:txBody>
          <a:bodyPr vert="horz" lIns="121899" tIns="60949" rIns="121899" bIns="60949" rtlCol="0" anchor="b"/>
          <a:lstStyle>
            <a:lvl1pPr algn="ctr">
              <a:defRPr sz="1200" baseline="0">
                <a:solidFill>
                  <a:schemeClr val="tx2">
                    <a:lumMod val="65000"/>
                    <a:lumOff val="35000"/>
                  </a:schemeClr>
                </a:solidFill>
              </a:defRPr>
            </a:lvl1pPr>
          </a:lstStyle>
          <a:p>
            <a:endParaRPr lang="en-US"/>
          </a:p>
        </p:txBody>
      </p:sp>
      <p:sp>
        <p:nvSpPr>
          <p:cNvPr id="6" name="Slide Number Placeholder 5"/>
          <p:cNvSpPr>
            <a:spLocks noGrp="1"/>
          </p:cNvSpPr>
          <p:nvPr>
            <p:ph type="sldNum" sz="quarter" idx="4"/>
          </p:nvPr>
        </p:nvSpPr>
        <p:spPr>
          <a:xfrm>
            <a:off x="10167146" y="6400801"/>
            <a:ext cx="1107518" cy="320675"/>
          </a:xfrm>
          <a:prstGeom prst="rect">
            <a:avLst/>
          </a:prstGeom>
        </p:spPr>
        <p:txBody>
          <a:bodyPr vert="horz" lIns="121899" tIns="60949" rIns="121899" bIns="60949" rtlCol="0" anchor="b"/>
          <a:lstStyle>
            <a:lvl1pPr algn="r">
              <a:defRPr sz="1200" baseline="0">
                <a:solidFill>
                  <a:schemeClr val="tx2">
                    <a:lumMod val="65000"/>
                    <a:lumOff val="35000"/>
                  </a:schemeClr>
                </a:solidFill>
              </a:defRPr>
            </a:lvl1pPr>
          </a:lstStyle>
          <a:p>
            <a:fld id="{EB37DED6-D4C7-42EE-AB49-D2E39E64FDE4}" type="slidenum">
              <a:rPr lang="en-US" smtClean="0"/>
              <a:pPr/>
              <a:t>‹#›</a:t>
            </a:fld>
            <a:endParaRPr lang="en-US"/>
          </a:p>
        </p:txBody>
      </p:sp>
    </p:spTree>
    <p:extLst>
      <p:ext uri="{BB962C8B-B14F-4D97-AF65-F5344CB8AC3E}">
        <p14:creationId xmlns:p14="http://schemas.microsoft.com/office/powerpoint/2010/main" val="1544047913"/>
      </p:ext>
    </p:extLst>
  </p:cSld>
  <p:clrMap bg1="lt1" tx1="dk1" bg2="lt2" tx2="dk2" accent1="accent1" accent2="accent2" accent3="accent3" accent4="accent4" accent5="accent5" accent6="accent6" hlink="hlink" folHlink="folHlink"/>
  <p:sldLayoutIdLst>
    <p:sldLayoutId id="2147483661" r:id="rId1"/>
    <p:sldLayoutId id="2147483679" r:id="rId2"/>
    <p:sldLayoutId id="2147483663" r:id="rId3"/>
    <p:sldLayoutId id="2147483664" r:id="rId4"/>
    <p:sldLayoutId id="2147483665" r:id="rId5"/>
    <p:sldLayoutId id="2147483666" r:id="rId6"/>
    <p:sldLayoutId id="2147483667" r:id="rId7"/>
    <p:sldLayoutId id="2147483675" r:id="rId8"/>
    <p:sldLayoutId id="2147483676" r:id="rId9"/>
    <p:sldLayoutId id="2147483677" r:id="rId10"/>
    <p:sldLayoutId id="2147483678"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85000"/>
        </a:lnSpc>
        <a:spcBef>
          <a:spcPct val="0"/>
        </a:spcBef>
        <a:buNone/>
        <a:tabLst/>
        <a:defRPr sz="4400" kern="1200" cap="none" baseline="0">
          <a:solidFill>
            <a:schemeClr val="tx1"/>
          </a:solidFill>
          <a:latin typeface="+mj-lt"/>
          <a:ea typeface="+mj-ea"/>
          <a:cs typeface="+mj-cs"/>
        </a:defRPr>
      </a:lvl1pPr>
    </p:titleStyle>
    <p:body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5pPr>
      <a:lvl6pPr marL="2437973"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6pPr>
      <a:lvl7pPr marL="286461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7pPr>
      <a:lvl8pPr marL="3291264"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8pPr>
      <a:lvl9pPr marL="377885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90F2147C-DDBF-4431-95AC-650CCE32FC7A}"/>
              </a:ext>
            </a:extLst>
          </p:cNvPr>
          <p:cNvSpPr>
            <a:spLocks noGrp="1"/>
          </p:cNvSpPr>
          <p:nvPr>
            <p:ph type="sldNum" sz="quarter" idx="4"/>
          </p:nvPr>
        </p:nvSpPr>
        <p:spPr>
          <a:xfrm>
            <a:off x="11088322" y="6189346"/>
            <a:ext cx="600817" cy="395243"/>
          </a:xfrm>
          <a:prstGeom prst="rect">
            <a:avLst/>
          </a:prstGeom>
        </p:spPr>
        <p:txBody>
          <a:bodyPr vert="horz" lIns="0" tIns="0" rIns="0" bIns="0" rtlCol="0" anchor="ctr"/>
          <a:lstStyle>
            <a:lvl1pPr>
              <a:defRPr lang="en-GB" sz="1200" smtClean="0">
                <a:solidFill>
                  <a:schemeClr val="tx1"/>
                </a:solidFill>
              </a:defRPr>
            </a:lvl1pPr>
          </a:lstStyle>
          <a:p>
            <a:pPr algn="ctr"/>
            <a:fld id="{817179DE-9BF3-494C-804F-0C7C90AC8700}" type="slidenum">
              <a:rPr lang="en-US" noProof="0" smtClean="0"/>
              <a:pPr algn="ctr"/>
              <a:t>‹#›</a:t>
            </a:fld>
            <a:endParaRPr lang="en-US" noProof="0" dirty="0"/>
          </a:p>
        </p:txBody>
      </p:sp>
      <p:sp>
        <p:nvSpPr>
          <p:cNvPr id="2" name="Title Placeholder 1">
            <a:extLst>
              <a:ext uri="{FF2B5EF4-FFF2-40B4-BE49-F238E27FC236}">
                <a16:creationId xmlns:a16="http://schemas.microsoft.com/office/drawing/2014/main" id="{224C3681-351A-40D9-8C08-632E98237CC0}"/>
              </a:ext>
            </a:extLst>
          </p:cNvPr>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607CEF16-92A3-4A77-B95D-A9DB52319F31}"/>
              </a:ext>
            </a:extLst>
          </p:cNvPr>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33958433"/>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1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1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g"/><Relationship Id="rId1" Type="http://schemas.openxmlformats.org/officeDocument/2006/relationships/slideLayout" Target="../slideLayouts/slideLayout1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b="1" dirty="0">
                <a:effectLst>
                  <a:outerShdw blurRad="38100" dist="38100" dir="2700000" algn="tl">
                    <a:srgbClr val="000000">
                      <a:alpha val="43137"/>
                    </a:srgbClr>
                  </a:outerShdw>
                </a:effectLst>
              </a:rPr>
              <a:t>PENDIDIKAN AGAMA ISLAM</a:t>
            </a:r>
          </a:p>
        </p:txBody>
      </p:sp>
      <p:sp>
        <p:nvSpPr>
          <p:cNvPr id="3" name="Subtitle 2"/>
          <p:cNvSpPr>
            <a:spLocks noGrp="1"/>
          </p:cNvSpPr>
          <p:nvPr>
            <p:ph type="subTitle" idx="1"/>
          </p:nvPr>
        </p:nvSpPr>
        <p:spPr/>
        <p:txBody>
          <a:bodyPr/>
          <a:lstStyle/>
          <a:p>
            <a:r>
              <a:rPr lang="en-US" dirty="0" err="1"/>
              <a:t>Hj</a:t>
            </a:r>
            <a:r>
              <a:rPr lang="en-US" dirty="0"/>
              <a:t>. </a:t>
            </a:r>
            <a:r>
              <a:rPr lang="en-US" dirty="0" err="1"/>
              <a:t>Maryati</a:t>
            </a:r>
            <a:r>
              <a:rPr lang="en-US" dirty="0"/>
              <a:t>, </a:t>
            </a:r>
            <a:r>
              <a:rPr lang="en-US" dirty="0" err="1"/>
              <a:t>M.Ag</a:t>
            </a:r>
            <a:endParaRPr lang="en-US" dirty="0"/>
          </a:p>
        </p:txBody>
      </p:sp>
    </p:spTree>
    <p:extLst>
      <p:ext uri="{BB962C8B-B14F-4D97-AF65-F5344CB8AC3E}">
        <p14:creationId xmlns:p14="http://schemas.microsoft.com/office/powerpoint/2010/main" val="365034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Placeholder 46">
            <a:extLst>
              <a:ext uri="{FF2B5EF4-FFF2-40B4-BE49-F238E27FC236}">
                <a16:creationId xmlns:a16="http://schemas.microsoft.com/office/drawing/2014/main" id="{DAE12A40-A790-458E-8377-B564B467A06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988" b="4988"/>
          <a:stretch>
            <a:fillRect/>
          </a:stretch>
        </p:blipFill>
        <p:spPr/>
      </p:pic>
      <p:sp>
        <p:nvSpPr>
          <p:cNvPr id="30" name="Title 29">
            <a:extLst>
              <a:ext uri="{FF2B5EF4-FFF2-40B4-BE49-F238E27FC236}">
                <a16:creationId xmlns:a16="http://schemas.microsoft.com/office/drawing/2014/main" id="{A2FF6C57-8B1B-42FE-BA18-CC36E70A9EAE}"/>
              </a:ext>
            </a:extLst>
          </p:cNvPr>
          <p:cNvSpPr>
            <a:spLocks noGrp="1"/>
          </p:cNvSpPr>
          <p:nvPr>
            <p:ph type="ctrTitle"/>
          </p:nvPr>
        </p:nvSpPr>
        <p:spPr>
          <a:xfrm>
            <a:off x="621804" y="188640"/>
            <a:ext cx="6984776" cy="3888432"/>
          </a:xfrm>
        </p:spPr>
        <p:txBody>
          <a:bodyPr>
            <a:noAutofit/>
          </a:bodyPr>
          <a:lstStyle/>
          <a:p>
            <a:pPr algn="r">
              <a:lnSpc>
                <a:spcPct val="150000"/>
              </a:lnSpc>
            </a:pPr>
            <a:r>
              <a:rPr lang="ar-SA" sz="4000" b="1" dirty="0">
                <a:latin typeface="KFGQPC Uthmanic Script HAFS" panose="02000000000000000000" pitchFamily="2" charset="-78"/>
                <a:ea typeface="Calibri" panose="020F0502020204030204" pitchFamily="34" charset="0"/>
                <a:cs typeface="KFGQPC Uthmanic Script HAFS" panose="02000000000000000000" pitchFamily="2" charset="-78"/>
              </a:rPr>
              <a:t>بِٱلۡبَيِّنَٰتِ وَٱلٱلذِّكۡرَ لِتُبَيِّنَ لِلنَّاسِ مَا نُزِّلَ إِلَيۡهِمۡ وَلَعَلَّهُمۡ يَتَفَكَّزُّبُرِۗ </a:t>
            </a:r>
            <a:r>
              <a:rPr lang="ar-SA" sz="4000" b="1" dirty="0">
                <a:effectLst/>
                <a:latin typeface="KFGQPC Uthmanic Script HAFS" panose="02000000000000000000" pitchFamily="2" charset="-78"/>
                <a:ea typeface="Calibri" panose="020F0502020204030204" pitchFamily="34" charset="0"/>
                <a:cs typeface="KFGQPC Uthmanic Script HAFS" panose="02000000000000000000" pitchFamily="2" charset="-78"/>
              </a:rPr>
              <a:t>وَأَنزَلۡنَآ إِلَيۡكَ رُونَ </a:t>
            </a:r>
            <a:br>
              <a:rPr lang="en-ID" sz="1800" b="1" dirty="0">
                <a:effectLst/>
                <a:latin typeface="Calibri" panose="020F0502020204030204" pitchFamily="34" charset="0"/>
                <a:ea typeface="Calibri" panose="020F0502020204030204" pitchFamily="34" charset="0"/>
                <a:cs typeface="Times New Roman" panose="02020603050405020304" pitchFamily="18" charset="0"/>
              </a:rPr>
            </a:br>
            <a:br>
              <a:rPr lang="en-US" sz="2000" b="1" dirty="0">
                <a:effectLst/>
                <a:latin typeface="Calibri" panose="020F0502020204030204" pitchFamily="34" charset="0"/>
                <a:ea typeface="Calibri" panose="020F0502020204030204" pitchFamily="34" charset="0"/>
                <a:cs typeface="Times New Roman" panose="02020603050405020304" pitchFamily="18" charset="0"/>
              </a:rPr>
            </a:br>
            <a:br>
              <a:rPr lang="en-US" sz="2000" dirty="0">
                <a:effectLst/>
                <a:latin typeface="Calibri" panose="020F0502020204030204" pitchFamily="34" charset="0"/>
                <a:ea typeface="Calibri" panose="020F0502020204030204" pitchFamily="34" charset="0"/>
                <a:cs typeface="Times New Roman" panose="02020603050405020304" pitchFamily="18" charset="0"/>
              </a:rPr>
            </a:br>
            <a:endParaRPr lang="en-ID" sz="2000" dirty="0"/>
          </a:p>
        </p:txBody>
      </p:sp>
      <p:sp>
        <p:nvSpPr>
          <p:cNvPr id="49" name="TextBox 48">
            <a:extLst>
              <a:ext uri="{FF2B5EF4-FFF2-40B4-BE49-F238E27FC236}">
                <a16:creationId xmlns:a16="http://schemas.microsoft.com/office/drawing/2014/main" id="{FF9AE02D-A4F0-4A6C-AC14-C79A8C810175}"/>
              </a:ext>
            </a:extLst>
          </p:cNvPr>
          <p:cNvSpPr txBox="1"/>
          <p:nvPr/>
        </p:nvSpPr>
        <p:spPr>
          <a:xfrm>
            <a:off x="765820" y="3234660"/>
            <a:ext cx="6984776" cy="2492990"/>
          </a:xfrm>
          <a:prstGeom prst="rect">
            <a:avLst/>
          </a:prstGeom>
          <a:noFill/>
        </p:spPr>
        <p:txBody>
          <a:bodyPr wrap="square">
            <a:spAutoFit/>
          </a:bodyPr>
          <a:lstStyle/>
          <a:p>
            <a:pPr algn="ctr"/>
            <a:r>
              <a:rPr lang="en-US" sz="2800" b="1" dirty="0" err="1">
                <a:solidFill>
                  <a:srgbClr val="FFC000"/>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K</a:t>
            </a:r>
            <a:r>
              <a:rPr lang="en-US" sz="2400" b="1" dirty="0" err="1">
                <a:solidFill>
                  <a:srgbClr val="FFC000"/>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eterangan-keterangan</a:t>
            </a:r>
            <a:r>
              <a:rPr lang="en-US" sz="2400" b="1" dirty="0">
                <a:solidFill>
                  <a:srgbClr val="FFC000"/>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 (</a:t>
            </a:r>
            <a:r>
              <a:rPr lang="en-US" sz="2400" b="1" dirty="0" err="1">
                <a:solidFill>
                  <a:srgbClr val="FFC000"/>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mukjizat</a:t>
            </a:r>
            <a:r>
              <a:rPr lang="en-US" sz="2400" b="1" dirty="0">
                <a:solidFill>
                  <a:srgbClr val="FFC000"/>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 dan kitab-kitab. Dan Kami </a:t>
            </a:r>
            <a:r>
              <a:rPr lang="en-US" sz="2400" b="1" dirty="0" err="1">
                <a:solidFill>
                  <a:srgbClr val="FFC000"/>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turunkan</a:t>
            </a:r>
            <a:r>
              <a:rPr lang="en-US" sz="2400" b="1" dirty="0">
                <a:solidFill>
                  <a:srgbClr val="FFC000"/>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 </a:t>
            </a:r>
            <a:r>
              <a:rPr lang="en-US" sz="2400" b="1" dirty="0" err="1">
                <a:solidFill>
                  <a:srgbClr val="FFC000"/>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kepadamu</a:t>
            </a:r>
            <a:r>
              <a:rPr lang="en-US" sz="2400" b="1" dirty="0">
                <a:solidFill>
                  <a:srgbClr val="FFC000"/>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 Al Quran, agar </a:t>
            </a:r>
            <a:r>
              <a:rPr lang="en-US" sz="2400" b="1" dirty="0" err="1">
                <a:solidFill>
                  <a:srgbClr val="FFC000"/>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kamu</a:t>
            </a:r>
            <a:r>
              <a:rPr lang="en-US" sz="2400" b="1" dirty="0">
                <a:solidFill>
                  <a:srgbClr val="FFC000"/>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 </a:t>
            </a:r>
            <a:r>
              <a:rPr lang="en-US" sz="2400" b="1" dirty="0" err="1">
                <a:solidFill>
                  <a:srgbClr val="FFC000"/>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menerangkan</a:t>
            </a:r>
            <a:r>
              <a:rPr lang="en-US" sz="2400" b="1" dirty="0">
                <a:solidFill>
                  <a:srgbClr val="FFC000"/>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 pada </a:t>
            </a:r>
            <a:r>
              <a:rPr lang="en-US" sz="2400" b="1" dirty="0" err="1">
                <a:solidFill>
                  <a:srgbClr val="FFC000"/>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umat</a:t>
            </a:r>
            <a:r>
              <a:rPr lang="en-US" sz="2400" b="1" dirty="0">
                <a:solidFill>
                  <a:srgbClr val="FFC000"/>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 </a:t>
            </a:r>
            <a:r>
              <a:rPr lang="en-US" sz="2400" b="1" dirty="0" err="1">
                <a:solidFill>
                  <a:srgbClr val="FFC000"/>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manusia</a:t>
            </a:r>
            <a:r>
              <a:rPr lang="en-US" sz="2400" b="1" dirty="0">
                <a:solidFill>
                  <a:srgbClr val="FFC000"/>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 </a:t>
            </a:r>
            <a:r>
              <a:rPr lang="en-US" sz="2400" b="1" dirty="0" err="1">
                <a:solidFill>
                  <a:srgbClr val="FFC000"/>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apa</a:t>
            </a:r>
            <a:r>
              <a:rPr lang="en-US" sz="2400" b="1" dirty="0">
                <a:solidFill>
                  <a:srgbClr val="FFC000"/>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 yang </a:t>
            </a:r>
            <a:r>
              <a:rPr lang="en-US" sz="2400" b="1" dirty="0" err="1">
                <a:solidFill>
                  <a:srgbClr val="FFC000"/>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telah</a:t>
            </a:r>
            <a:r>
              <a:rPr lang="en-US" sz="2400" b="1" dirty="0">
                <a:solidFill>
                  <a:srgbClr val="FFC000"/>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 </a:t>
            </a:r>
            <a:r>
              <a:rPr lang="en-US" sz="2400" b="1" dirty="0" err="1">
                <a:solidFill>
                  <a:srgbClr val="FFC000"/>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diturunkan</a:t>
            </a:r>
            <a:r>
              <a:rPr lang="en-US" sz="2400" b="1" dirty="0">
                <a:solidFill>
                  <a:srgbClr val="FFC000"/>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 </a:t>
            </a:r>
            <a:r>
              <a:rPr lang="en-US" sz="2400" b="1" dirty="0" err="1">
                <a:solidFill>
                  <a:srgbClr val="FFC000"/>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kepada</a:t>
            </a:r>
            <a:r>
              <a:rPr lang="en-US" sz="2400" b="1" dirty="0">
                <a:solidFill>
                  <a:srgbClr val="FFC000"/>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 </a:t>
            </a:r>
            <a:r>
              <a:rPr lang="en-US" sz="2400" b="1" dirty="0" err="1">
                <a:solidFill>
                  <a:srgbClr val="FFC000"/>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mereka</a:t>
            </a:r>
            <a:r>
              <a:rPr lang="en-US" sz="2400" b="1" dirty="0">
                <a:solidFill>
                  <a:srgbClr val="FFC000"/>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 dan </a:t>
            </a:r>
            <a:r>
              <a:rPr lang="en-US" sz="2400" b="1" dirty="0" err="1">
                <a:solidFill>
                  <a:srgbClr val="FFC000"/>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supaya</a:t>
            </a:r>
            <a:r>
              <a:rPr lang="en-US" sz="2400" b="1" dirty="0">
                <a:solidFill>
                  <a:srgbClr val="FFC000"/>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 </a:t>
            </a:r>
            <a:r>
              <a:rPr lang="en-US" sz="2400" b="1" dirty="0" err="1">
                <a:solidFill>
                  <a:srgbClr val="FFC000"/>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mereka</a:t>
            </a:r>
            <a:r>
              <a:rPr lang="en-US" sz="2400" b="1" dirty="0">
                <a:solidFill>
                  <a:srgbClr val="FFC000"/>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 </a:t>
            </a:r>
            <a:r>
              <a:rPr lang="en-US" sz="2400" b="1" dirty="0" err="1">
                <a:solidFill>
                  <a:srgbClr val="FFC000"/>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memikirkan</a:t>
            </a:r>
            <a:r>
              <a:rPr lang="en-US" sz="2800" dirty="0">
                <a:solidFill>
                  <a:srgbClr val="FFC000"/>
                </a:solidFill>
                <a:effectLst/>
                <a:latin typeface="Arial" panose="020B0604020202020204" pitchFamily="34" charset="0"/>
                <a:ea typeface="Calibri" panose="020F0502020204030204" pitchFamily="34" charset="0"/>
                <a:cs typeface="Arial" panose="020B0604020202020204" pitchFamily="34" charset="0"/>
              </a:rPr>
              <a:t>. </a:t>
            </a:r>
          </a:p>
          <a:p>
            <a:pPr algn="ctr"/>
            <a:r>
              <a:rPr lang="en-US" sz="2800" b="1" dirty="0">
                <a:solidFill>
                  <a:srgbClr val="FFC000"/>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(QS . An-</a:t>
            </a:r>
            <a:r>
              <a:rPr lang="en-US" sz="2800" b="1" dirty="0" err="1">
                <a:solidFill>
                  <a:srgbClr val="FFC000"/>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Nahl</a:t>
            </a:r>
            <a:r>
              <a:rPr lang="en-US" sz="2800" b="1" dirty="0">
                <a:solidFill>
                  <a:srgbClr val="FFC000"/>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 : 44)</a:t>
            </a:r>
            <a:endParaRPr lang="en-ID" b="1" dirty="0">
              <a:solidFill>
                <a:srgbClr val="FFC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4783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D389D2-88AD-4C18-B43C-E803B40CF5D7}"/>
              </a:ext>
            </a:extLst>
          </p:cNvPr>
          <p:cNvSpPr>
            <a:spLocks noGrp="1"/>
          </p:cNvSpPr>
          <p:nvPr>
            <p:ph type="ctrTitle"/>
          </p:nvPr>
        </p:nvSpPr>
        <p:spPr>
          <a:xfrm>
            <a:off x="7272250" y="1291772"/>
            <a:ext cx="4510794" cy="3611880"/>
          </a:xfrm>
        </p:spPr>
        <p:txBody>
          <a:bodyPr/>
          <a:lstStyle/>
          <a:p>
            <a:r>
              <a:rPr lang="en-US" sz="40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KEOTENTIKAN </a:t>
            </a:r>
            <a:br>
              <a:rPr lang="en-US" sz="40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br>
            <a:r>
              <a:rPr lang="en-US" sz="40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AL-QUR’AN</a:t>
            </a:r>
            <a:br>
              <a:rPr lang="en-ID" sz="1800" dirty="0">
                <a:effectLst/>
                <a:latin typeface="Calibri" panose="020F0502020204030204" pitchFamily="34" charset="0"/>
                <a:ea typeface="Calibri" panose="020F0502020204030204" pitchFamily="34" charset="0"/>
                <a:cs typeface="Times New Roman" panose="02020603050405020304" pitchFamily="18" charset="0"/>
              </a:rPr>
            </a:br>
            <a:endParaRPr lang="en-ID" dirty="0"/>
          </a:p>
        </p:txBody>
      </p:sp>
      <p:sp>
        <p:nvSpPr>
          <p:cNvPr id="6" name="Subtitle 5">
            <a:extLst>
              <a:ext uri="{FF2B5EF4-FFF2-40B4-BE49-F238E27FC236}">
                <a16:creationId xmlns:a16="http://schemas.microsoft.com/office/drawing/2014/main" id="{6705CE46-F3F6-47F4-91EA-A657D5AF3732}"/>
              </a:ext>
            </a:extLst>
          </p:cNvPr>
          <p:cNvSpPr>
            <a:spLocks noGrp="1"/>
          </p:cNvSpPr>
          <p:nvPr>
            <p:ph type="subTitle" idx="1"/>
          </p:nvPr>
        </p:nvSpPr>
        <p:spPr/>
        <p:txBody>
          <a:bodyPr/>
          <a:lstStyle/>
          <a:p>
            <a:r>
              <a:rPr lang="en-US" dirty="0"/>
              <a:t>PENDIDIKAN AGAMA ISLAM</a:t>
            </a:r>
            <a:endParaRPr lang="en-ID" dirty="0"/>
          </a:p>
        </p:txBody>
      </p:sp>
      <p:pic>
        <p:nvPicPr>
          <p:cNvPr id="17" name="Picture Placeholder 16">
            <a:extLst>
              <a:ext uri="{FF2B5EF4-FFF2-40B4-BE49-F238E27FC236}">
                <a16:creationId xmlns:a16="http://schemas.microsoft.com/office/drawing/2014/main" id="{63BF1DE8-9852-40AD-8153-FA032594824E}"/>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32681" t="33" r="1981" b="-33"/>
          <a:stretch/>
        </p:blipFill>
        <p:spPr>
          <a:xfrm>
            <a:off x="-1" y="0"/>
            <a:ext cx="6674829" cy="6858000"/>
          </a:xfrm>
        </p:spPr>
      </p:pic>
    </p:spTree>
    <p:extLst>
      <p:ext uri="{BB962C8B-B14F-4D97-AF65-F5344CB8AC3E}">
        <p14:creationId xmlns:p14="http://schemas.microsoft.com/office/powerpoint/2010/main" val="747705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CFECDCFE-E643-4C24-BFCC-6CF057D27A7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0720" r="20720"/>
          <a:stretch>
            <a:fillRect/>
          </a:stretch>
        </p:blipFill>
        <p:spPr/>
      </p:pic>
      <p:grpSp>
        <p:nvGrpSpPr>
          <p:cNvPr id="11" name="Group 10">
            <a:extLst>
              <a:ext uri="{FF2B5EF4-FFF2-40B4-BE49-F238E27FC236}">
                <a16:creationId xmlns:a16="http://schemas.microsoft.com/office/drawing/2014/main" id="{AB025618-C830-4992-9CD3-D9E49BC79E67}"/>
              </a:ext>
              <a:ext uri="{C183D7F6-B498-43B3-948B-1728B52AA6E4}">
                <adec:decorative xmlns:adec="http://schemas.microsoft.com/office/drawing/2017/decorative" val="1"/>
              </a:ext>
            </a:extLst>
          </p:cNvPr>
          <p:cNvGrpSpPr/>
          <p:nvPr/>
        </p:nvGrpSpPr>
        <p:grpSpPr>
          <a:xfrm>
            <a:off x="2595170" y="893"/>
            <a:ext cx="7386374" cy="6856214"/>
            <a:chOff x="1826589" y="0"/>
            <a:chExt cx="7388298" cy="6858000"/>
          </a:xfrm>
        </p:grpSpPr>
        <p:sp>
          <p:nvSpPr>
            <p:cNvPr id="10" name="Parallelogram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Light"/>
              </a:endParaRPr>
            </a:p>
          </p:txBody>
        </p:sp>
        <p:sp>
          <p:nvSpPr>
            <p:cNvPr id="9" name="Parallelogram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Light"/>
              </a:endParaRPr>
            </a:p>
          </p:txBody>
        </p:sp>
        <p:sp>
          <p:nvSpPr>
            <p:cNvPr id="22" name="Parallelogram 21">
              <a:extLst>
                <a:ext uri="{FF2B5EF4-FFF2-40B4-BE49-F238E27FC236}">
                  <a16:creationId xmlns:a16="http://schemas.microsoft.com/office/drawing/2014/main" id="{0051AD99-BC4A-487F-BE1C-486FC5B8E9F2}"/>
                </a:ext>
                <a:ext uri="{C183D7F6-B498-43B3-948B-1728B52AA6E4}">
                  <adec:decorative xmlns:adec="http://schemas.microsoft.com/office/drawing/2017/decorative" val="1"/>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Light"/>
              </a:endParaRPr>
            </a:p>
          </p:txBody>
        </p:sp>
      </p:grpSp>
      <p:sp>
        <p:nvSpPr>
          <p:cNvPr id="4" name="Title 3" descr="Title">
            <a:extLst>
              <a:ext uri="{FF2B5EF4-FFF2-40B4-BE49-F238E27FC236}">
                <a16:creationId xmlns:a16="http://schemas.microsoft.com/office/drawing/2014/main" id="{DFF36EE7-AE57-42F4-ACA9-A328C1F4EA02}"/>
              </a:ext>
            </a:extLst>
          </p:cNvPr>
          <p:cNvSpPr>
            <a:spLocks noGrp="1"/>
          </p:cNvSpPr>
          <p:nvPr>
            <p:ph type="title"/>
          </p:nvPr>
        </p:nvSpPr>
        <p:spPr>
          <a:xfrm>
            <a:off x="724686" y="940011"/>
            <a:ext cx="6889769" cy="830997"/>
          </a:xfrm>
        </p:spPr>
        <p:txBody>
          <a:bodyPr/>
          <a:lstStyle/>
          <a:p>
            <a:r>
              <a:rPr lang="en-US" b="1" dirty="0">
                <a:effectLst>
                  <a:outerShdw blurRad="38100" dist="38100" dir="2700000" algn="tl">
                    <a:srgbClr val="000000">
                      <a:alpha val="43137"/>
                    </a:srgbClr>
                  </a:outerShdw>
                </a:effectLst>
              </a:rPr>
              <a:t>PENGERTIAN AL-QUR’AN</a:t>
            </a:r>
          </a:p>
        </p:txBody>
      </p:sp>
      <p:pic>
        <p:nvPicPr>
          <p:cNvPr id="35" name="Content Placeholder 34" descr="Open Book">
            <a:extLst>
              <a:ext uri="{FF2B5EF4-FFF2-40B4-BE49-F238E27FC236}">
                <a16:creationId xmlns:a16="http://schemas.microsoft.com/office/drawing/2014/main" id="{56174A3F-A7B3-40BE-88BD-1796890E4B44}"/>
              </a:ext>
            </a:extLst>
          </p:cNvPr>
          <p:cNvPicPr>
            <a:picLocks noGrp="1" noChangeAspect="1"/>
          </p:cNvPicPr>
          <p:nvPr>
            <p:ph sz="quarter" idx="13"/>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p:pic>
      <p:sp>
        <p:nvSpPr>
          <p:cNvPr id="23" name="Text Placeholder 22" descr="content block 1">
            <a:extLst>
              <a:ext uri="{FF2B5EF4-FFF2-40B4-BE49-F238E27FC236}">
                <a16:creationId xmlns:a16="http://schemas.microsoft.com/office/drawing/2014/main" id="{B88939B0-5B9A-4423-AFD1-CF6B22268795}"/>
              </a:ext>
            </a:extLst>
          </p:cNvPr>
          <p:cNvSpPr>
            <a:spLocks noGrp="1"/>
          </p:cNvSpPr>
          <p:nvPr>
            <p:ph type="body" sz="quarter" idx="11"/>
          </p:nvPr>
        </p:nvSpPr>
        <p:spPr/>
        <p:txBody>
          <a:bodyPr/>
          <a:lstStyle/>
          <a:p>
            <a:pPr algn="ctr">
              <a:lnSpc>
                <a:spcPct val="107000"/>
              </a:lnSpc>
              <a:spcAft>
                <a:spcPts val="800"/>
              </a:spcAft>
            </a:pPr>
            <a:r>
              <a:rPr lang="en-US" sz="2000" dirty="0">
                <a:effectLst/>
                <a:latin typeface="+mj-lt"/>
                <a:ea typeface="Calibri" panose="020F0502020204030204" pitchFamily="34" charset="0"/>
                <a:cs typeface="Times New Roman" panose="02020603050405020304" pitchFamily="18" charset="0"/>
              </a:rPr>
              <a:t>Al-Qur’an </a:t>
            </a:r>
            <a:r>
              <a:rPr lang="en-US" sz="2000" dirty="0" err="1">
                <a:effectLst/>
                <a:latin typeface="+mj-lt"/>
                <a:ea typeface="Calibri" panose="020F0502020204030204" pitchFamily="34" charset="0"/>
                <a:cs typeface="Times New Roman" panose="02020603050405020304" pitchFamily="18" charset="0"/>
              </a:rPr>
              <a:t>adalah</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firman</a:t>
            </a:r>
            <a:r>
              <a:rPr lang="en-US" sz="2000" dirty="0">
                <a:effectLst/>
                <a:latin typeface="+mj-lt"/>
                <a:ea typeface="Calibri" panose="020F0502020204030204" pitchFamily="34" charset="0"/>
                <a:cs typeface="Times New Roman" panose="02020603050405020304" pitchFamily="18" charset="0"/>
              </a:rPr>
              <a:t> Allah </a:t>
            </a:r>
            <a:r>
              <a:rPr lang="en-US" sz="2000" dirty="0" err="1">
                <a:effectLst/>
                <a:latin typeface="+mj-lt"/>
                <a:ea typeface="Calibri" panose="020F0502020204030204" pitchFamily="34" charset="0"/>
                <a:cs typeface="Times New Roman" panose="02020603050405020304" pitchFamily="18" charset="0"/>
              </a:rPr>
              <a:t>berupa</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wahyu</a:t>
            </a:r>
            <a:r>
              <a:rPr lang="en-US" sz="2000" dirty="0">
                <a:effectLst/>
                <a:latin typeface="+mj-lt"/>
                <a:ea typeface="Calibri" panose="020F0502020204030204" pitchFamily="34" charset="0"/>
                <a:cs typeface="Times New Roman" panose="02020603050405020304" pitchFamily="18" charset="0"/>
              </a:rPr>
              <a:t> yang </a:t>
            </a:r>
            <a:r>
              <a:rPr lang="en-US" sz="2000" dirty="0" err="1">
                <a:effectLst/>
                <a:latin typeface="+mj-lt"/>
                <a:ea typeface="Calibri" panose="020F0502020204030204" pitchFamily="34" charset="0"/>
                <a:cs typeface="Times New Roman" panose="02020603050405020304" pitchFamily="18" charset="0"/>
              </a:rPr>
              <a:t>disampaikan</a:t>
            </a:r>
            <a:r>
              <a:rPr lang="en-US" sz="2000" dirty="0">
                <a:effectLst/>
                <a:latin typeface="+mj-lt"/>
                <a:ea typeface="Calibri" panose="020F0502020204030204" pitchFamily="34" charset="0"/>
                <a:cs typeface="Times New Roman" panose="02020603050405020304" pitchFamily="18" charset="0"/>
              </a:rPr>
              <a:t> oleh Jibril </a:t>
            </a:r>
            <a:r>
              <a:rPr lang="en-US" sz="2000" dirty="0" err="1">
                <a:effectLst/>
                <a:latin typeface="+mj-lt"/>
                <a:ea typeface="Calibri" panose="020F0502020204030204" pitchFamily="34" charset="0"/>
                <a:cs typeface="Times New Roman" panose="02020603050405020304" pitchFamily="18" charset="0"/>
              </a:rPr>
              <a:t>kepada</a:t>
            </a:r>
            <a:r>
              <a:rPr lang="en-US" sz="2000" dirty="0">
                <a:effectLst/>
                <a:latin typeface="+mj-lt"/>
                <a:ea typeface="Calibri" panose="020F0502020204030204" pitchFamily="34" charset="0"/>
                <a:cs typeface="Times New Roman" panose="02020603050405020304" pitchFamily="18" charset="0"/>
              </a:rPr>
              <a:t> Nabi Muhammad SAW. </a:t>
            </a:r>
            <a:r>
              <a:rPr lang="en-US" sz="2000" dirty="0" err="1">
                <a:effectLst/>
                <a:latin typeface="+mj-lt"/>
                <a:ea typeface="Calibri" panose="020F0502020204030204" pitchFamily="34" charset="0"/>
                <a:cs typeface="Times New Roman" panose="02020603050405020304" pitchFamily="18" charset="0"/>
              </a:rPr>
              <a:t>Didalamnya</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terkandung</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ajaran</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pokok</a:t>
            </a:r>
            <a:r>
              <a:rPr lang="en-US" sz="2000" dirty="0">
                <a:effectLst/>
                <a:latin typeface="+mj-lt"/>
                <a:ea typeface="Calibri" panose="020F0502020204030204" pitchFamily="34" charset="0"/>
                <a:cs typeface="Times New Roman" panose="02020603050405020304" pitchFamily="18" charset="0"/>
              </a:rPr>
              <a:t> yang </a:t>
            </a:r>
            <a:r>
              <a:rPr lang="en-US" sz="2000" dirty="0" err="1">
                <a:effectLst/>
                <a:latin typeface="+mj-lt"/>
                <a:ea typeface="Calibri" panose="020F0502020204030204" pitchFamily="34" charset="0"/>
                <a:cs typeface="Times New Roman" panose="02020603050405020304" pitchFamily="18" charset="0"/>
              </a:rPr>
              <a:t>dapat</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dikembangkan</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untuk</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keperluan</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seluruh</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aspek</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kehidupan</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melalui</a:t>
            </a:r>
            <a:r>
              <a:rPr lang="en-US" sz="2000" dirty="0">
                <a:effectLst/>
                <a:latin typeface="+mj-lt"/>
                <a:ea typeface="Calibri" panose="020F0502020204030204" pitchFamily="34" charset="0"/>
                <a:cs typeface="Times New Roman" panose="02020603050405020304" pitchFamily="18" charset="0"/>
              </a:rPr>
              <a:t> ijtihad. </a:t>
            </a:r>
            <a:endParaRPr lang="en-ID" sz="2000" dirty="0">
              <a:effectLst/>
              <a:latin typeface="+mj-lt"/>
              <a:ea typeface="Calibri" panose="020F0502020204030204" pitchFamily="34" charset="0"/>
              <a:cs typeface="Times New Roman" panose="02020603050405020304" pitchFamily="18" charset="0"/>
            </a:endParaRPr>
          </a:p>
        </p:txBody>
      </p:sp>
      <p:pic>
        <p:nvPicPr>
          <p:cNvPr id="36" name="Content Placeholder 35" descr="Medal">
            <a:extLst>
              <a:ext uri="{FF2B5EF4-FFF2-40B4-BE49-F238E27FC236}">
                <a16:creationId xmlns:a16="http://schemas.microsoft.com/office/drawing/2014/main" id="{A960174C-A9DE-472D-BF1C-B13108BD70B7}"/>
              </a:ext>
            </a:extLst>
          </p:cNvPr>
          <p:cNvPicPr>
            <a:picLocks noGrp="1" noChangeAspect="1"/>
          </p:cNvPicPr>
          <p:nvPr>
            <p:ph sz="quarter" idx="14"/>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p:pic>
      <p:sp>
        <p:nvSpPr>
          <p:cNvPr id="24" name="Text Placeholder 23" descr="content block 2">
            <a:extLst>
              <a:ext uri="{FF2B5EF4-FFF2-40B4-BE49-F238E27FC236}">
                <a16:creationId xmlns:a16="http://schemas.microsoft.com/office/drawing/2014/main" id="{C3930A4E-1302-4AC9-86A3-C4E8AF186ED8}"/>
              </a:ext>
            </a:extLst>
          </p:cNvPr>
          <p:cNvSpPr>
            <a:spLocks noGrp="1"/>
          </p:cNvSpPr>
          <p:nvPr>
            <p:ph type="body" sz="quarter" idx="12"/>
          </p:nvPr>
        </p:nvSpPr>
        <p:spPr/>
        <p:txBody>
          <a:bodyPr/>
          <a:lstStyle/>
          <a:p>
            <a:pPr algn="ctr"/>
            <a:r>
              <a:rPr lang="en-US" sz="2000" dirty="0">
                <a:effectLst/>
                <a:latin typeface="+mj-lt"/>
                <a:ea typeface="Calibri" panose="020F0502020204030204" pitchFamily="34" charset="0"/>
                <a:cs typeface="Times New Roman" panose="02020603050405020304" pitchFamily="18" charset="0"/>
              </a:rPr>
              <a:t>Al-Qur’an </a:t>
            </a:r>
            <a:r>
              <a:rPr lang="en-US" sz="2000" dirty="0" err="1">
                <a:effectLst/>
                <a:latin typeface="+mj-lt"/>
                <a:ea typeface="Calibri" panose="020F0502020204030204" pitchFamily="34" charset="0"/>
                <a:cs typeface="Times New Roman" panose="02020603050405020304" pitchFamily="18" charset="0"/>
              </a:rPr>
              <a:t>secara</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harfiah</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berarti</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bacaan</a:t>
            </a:r>
            <a:r>
              <a:rPr lang="en-US" sz="2000" dirty="0">
                <a:effectLst/>
                <a:latin typeface="+mj-lt"/>
                <a:ea typeface="Calibri" panose="020F0502020204030204" pitchFamily="34" charset="0"/>
                <a:cs typeface="Times New Roman" panose="02020603050405020304" pitchFamily="18" charset="0"/>
              </a:rPr>
              <a:t> yang </a:t>
            </a:r>
            <a:r>
              <a:rPr lang="en-US" sz="2000" dirty="0" err="1">
                <a:effectLst/>
                <a:latin typeface="+mj-lt"/>
                <a:ea typeface="Calibri" panose="020F0502020204030204" pitchFamily="34" charset="0"/>
                <a:cs typeface="Times New Roman" panose="02020603050405020304" pitchFamily="18" charset="0"/>
              </a:rPr>
              <a:t>sempurna</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merupakan</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suatu</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nama</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pilihan</a:t>
            </a:r>
            <a:r>
              <a:rPr lang="en-US" sz="2000" dirty="0">
                <a:effectLst/>
                <a:latin typeface="+mj-lt"/>
                <a:ea typeface="Calibri" panose="020F0502020204030204" pitchFamily="34" charset="0"/>
                <a:cs typeface="Times New Roman" panose="02020603050405020304" pitchFamily="18" charset="0"/>
              </a:rPr>
              <a:t> Allah yang </a:t>
            </a:r>
            <a:r>
              <a:rPr lang="en-US" sz="2000" dirty="0" err="1">
                <a:effectLst/>
                <a:latin typeface="+mj-lt"/>
                <a:ea typeface="Calibri" panose="020F0502020204030204" pitchFamily="34" charset="0"/>
                <a:cs typeface="Times New Roman" panose="02020603050405020304" pitchFamily="18" charset="0"/>
              </a:rPr>
              <a:t>sungguh</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tepat</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karena</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tiada</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satu</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bacaanpun</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sejak</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manusia</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mengenal</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tulis</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baca</a:t>
            </a:r>
            <a:r>
              <a:rPr lang="en-US" sz="2000" dirty="0">
                <a:effectLst/>
                <a:latin typeface="+mj-lt"/>
                <a:ea typeface="Calibri" panose="020F0502020204030204" pitchFamily="34" charset="0"/>
                <a:cs typeface="Times New Roman" panose="02020603050405020304" pitchFamily="18" charset="0"/>
              </a:rPr>
              <a:t> lima </a:t>
            </a:r>
            <a:r>
              <a:rPr lang="en-US" sz="2000" dirty="0" err="1">
                <a:effectLst/>
                <a:latin typeface="+mj-lt"/>
                <a:ea typeface="Calibri" panose="020F0502020204030204" pitchFamily="34" charset="0"/>
                <a:cs typeface="Times New Roman" panose="02020603050405020304" pitchFamily="18" charset="0"/>
              </a:rPr>
              <a:t>ribu</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tahun</a:t>
            </a:r>
            <a:r>
              <a:rPr lang="en-US" sz="2000" dirty="0">
                <a:effectLst/>
                <a:latin typeface="+mj-lt"/>
                <a:ea typeface="Calibri" panose="020F0502020204030204" pitchFamily="34" charset="0"/>
                <a:cs typeface="Times New Roman" panose="02020603050405020304" pitchFamily="18" charset="0"/>
              </a:rPr>
              <a:t> yang </a:t>
            </a:r>
            <a:r>
              <a:rPr lang="en-US" sz="2000" dirty="0" err="1">
                <a:effectLst/>
                <a:latin typeface="+mj-lt"/>
                <a:ea typeface="Calibri" panose="020F0502020204030204" pitchFamily="34" charset="0"/>
                <a:cs typeface="Times New Roman" panose="02020603050405020304" pitchFamily="18" charset="0"/>
              </a:rPr>
              <a:t>lalu</a:t>
            </a:r>
            <a:r>
              <a:rPr lang="en-US" sz="2000" dirty="0">
                <a:effectLst/>
                <a:latin typeface="+mj-lt"/>
                <a:ea typeface="Calibri" panose="020F0502020204030204" pitchFamily="34" charset="0"/>
                <a:cs typeface="Times New Roman" panose="02020603050405020304" pitchFamily="18" charset="0"/>
              </a:rPr>
              <a:t> yang </a:t>
            </a:r>
            <a:r>
              <a:rPr lang="en-US" sz="2000" dirty="0" err="1">
                <a:effectLst/>
                <a:latin typeface="+mj-lt"/>
                <a:ea typeface="Calibri" panose="020F0502020204030204" pitchFamily="34" charset="0"/>
                <a:cs typeface="Times New Roman" panose="02020603050405020304" pitchFamily="18" charset="0"/>
              </a:rPr>
              <a:t>dapat</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menandingi</a:t>
            </a:r>
            <a:r>
              <a:rPr lang="en-US" sz="2000" dirty="0">
                <a:effectLst/>
                <a:latin typeface="+mj-lt"/>
                <a:ea typeface="Calibri" panose="020F0502020204030204" pitchFamily="34" charset="0"/>
                <a:cs typeface="Times New Roman" panose="02020603050405020304" pitchFamily="18" charset="0"/>
              </a:rPr>
              <a:t> Al-Qur’an Al-</a:t>
            </a:r>
            <a:r>
              <a:rPr lang="en-US" sz="2000" dirty="0" err="1">
                <a:effectLst/>
                <a:latin typeface="+mj-lt"/>
                <a:ea typeface="Calibri" panose="020F0502020204030204" pitchFamily="34" charset="0"/>
                <a:cs typeface="Times New Roman" panose="02020603050405020304" pitchFamily="18" charset="0"/>
              </a:rPr>
              <a:t>karim</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bacaan</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sempurna</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lagi</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mulia</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itu</a:t>
            </a:r>
            <a:r>
              <a:rPr lang="en-US" sz="2000" dirty="0">
                <a:effectLst/>
                <a:latin typeface="+mj-lt"/>
                <a:ea typeface="Calibri" panose="020F0502020204030204" pitchFamily="34" charset="0"/>
                <a:cs typeface="Times New Roman" panose="02020603050405020304" pitchFamily="18" charset="0"/>
              </a:rPr>
              <a:t>.</a:t>
            </a:r>
            <a:endParaRPr lang="en-US" sz="2000" dirty="0">
              <a:latin typeface="+mj-lt"/>
            </a:endParaRPr>
          </a:p>
          <a:p>
            <a:endParaRPr lang="en-US" dirty="0"/>
          </a:p>
        </p:txBody>
      </p:sp>
      <p:sp>
        <p:nvSpPr>
          <p:cNvPr id="14" name="Rectangle 13">
            <a:extLst>
              <a:ext uri="{FF2B5EF4-FFF2-40B4-BE49-F238E27FC236}">
                <a16:creationId xmlns:a16="http://schemas.microsoft.com/office/drawing/2014/main" id="{C862BC4D-BD7A-417E-A34A-59CE4D4A6AC8}"/>
              </a:ext>
              <a:ext uri="{C183D7F6-B498-43B3-948B-1728B52AA6E4}">
                <adec:decorative xmlns:adec="http://schemas.microsoft.com/office/drawing/2017/decorative" val="1"/>
              </a:ext>
            </a:extLst>
          </p:cNvPr>
          <p:cNvSpPr/>
          <p:nvPr/>
        </p:nvSpPr>
        <p:spPr>
          <a:xfrm>
            <a:off x="-1" y="6354998"/>
            <a:ext cx="12188825" cy="914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Light"/>
            </a:endParaRPr>
          </a:p>
        </p:txBody>
      </p:sp>
      <p:sp>
        <p:nvSpPr>
          <p:cNvPr id="15" name="Oval 14">
            <a:extLst>
              <a:ext uri="{FF2B5EF4-FFF2-40B4-BE49-F238E27FC236}">
                <a16:creationId xmlns:a16="http://schemas.microsoft.com/office/drawing/2014/main" id="{652937FB-CDE3-46B3-8481-AB5DB8C4BABA}"/>
              </a:ext>
              <a:ext uri="{C183D7F6-B498-43B3-948B-1728B52AA6E4}">
                <adec:decorative xmlns:adec="http://schemas.microsoft.com/office/drawing/2017/decorative" val="1"/>
              </a:ext>
            </a:extLst>
          </p:cNvPr>
          <p:cNvSpPr/>
          <p:nvPr/>
        </p:nvSpPr>
        <p:spPr>
          <a:xfrm>
            <a:off x="11088321" y="6085787"/>
            <a:ext cx="600817" cy="600817"/>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Light"/>
            </a:endParaRPr>
          </a:p>
        </p:txBody>
      </p:sp>
      <p:sp>
        <p:nvSpPr>
          <p:cNvPr id="17" name="Slide Number Placeholder 5" descr="Slide number">
            <a:extLst>
              <a:ext uri="{FF2B5EF4-FFF2-40B4-BE49-F238E27FC236}">
                <a16:creationId xmlns:a16="http://schemas.microsoft.com/office/drawing/2014/main" id="{79161314-0A22-4109-A2B1-41E87EFE1E18}"/>
              </a:ext>
              <a:ext uri="{C183D7F6-B498-43B3-948B-1728B52AA6E4}">
                <adec:decorative xmlns:adec="http://schemas.microsoft.com/office/drawing/2017/decorative" val="0"/>
              </a:ext>
            </a:extLst>
          </p:cNvPr>
          <p:cNvSpPr txBox="1">
            <a:spLocks/>
          </p:cNvSpPr>
          <p:nvPr/>
        </p:nvSpPr>
        <p:spPr>
          <a:xfrm>
            <a:off x="11088321" y="6188627"/>
            <a:ext cx="600817" cy="395140"/>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26"/>
            <a:fld id="{247A4EEE-49CE-4F6C-BF32-B7FCC5EBBF45}" type="slidenum">
              <a:rPr lang="en-US" sz="1200">
                <a:solidFill>
                  <a:prstClr val="white"/>
                </a:solidFill>
                <a:latin typeface="Calibri Light"/>
              </a:rPr>
              <a:pPr algn="ctr" defTabSz="914126"/>
              <a:t>12</a:t>
            </a:fld>
            <a:endParaRPr lang="en-US" sz="1200" dirty="0">
              <a:solidFill>
                <a:prstClr val="white"/>
              </a:solidFill>
              <a:latin typeface="Calibri Light"/>
            </a:endParaRPr>
          </a:p>
        </p:txBody>
      </p:sp>
    </p:spTree>
    <p:extLst>
      <p:ext uri="{BB962C8B-B14F-4D97-AF65-F5344CB8AC3E}">
        <p14:creationId xmlns:p14="http://schemas.microsoft.com/office/powerpoint/2010/main" val="36534227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BAC5397A-262C-4B0A-A28E-6552A324198E}"/>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988" b="4988"/>
          <a:stretch>
            <a:fillRect/>
          </a:stretch>
        </p:blipFill>
        <p:spPr/>
      </p:pic>
      <p:sp>
        <p:nvSpPr>
          <p:cNvPr id="13" name="Text Placeholder 12">
            <a:extLst>
              <a:ext uri="{FF2B5EF4-FFF2-40B4-BE49-F238E27FC236}">
                <a16:creationId xmlns:a16="http://schemas.microsoft.com/office/drawing/2014/main" id="{95D277DB-2958-43B4-8BAF-D759E9AE6088}"/>
              </a:ext>
            </a:extLst>
          </p:cNvPr>
          <p:cNvSpPr>
            <a:spLocks noGrp="1"/>
          </p:cNvSpPr>
          <p:nvPr>
            <p:ph type="body" sz="quarter" idx="11"/>
          </p:nvPr>
        </p:nvSpPr>
        <p:spPr>
          <a:xfrm>
            <a:off x="5086300" y="4077072"/>
            <a:ext cx="6818894" cy="1845810"/>
          </a:xfrm>
        </p:spPr>
        <p:txBody>
          <a:bodyPr/>
          <a:lstStyle/>
          <a:p>
            <a:pPr marL="0" indent="0" algn="r">
              <a:buNone/>
            </a:pPr>
            <a:r>
              <a:rPr lang="ar-SA" sz="4400" b="1" dirty="0">
                <a:solidFill>
                  <a:srgbClr val="FFC000"/>
                </a:solidFill>
                <a:effectLst>
                  <a:outerShdw blurRad="38100" dist="38100" dir="2700000" algn="tl">
                    <a:srgbClr val="000000">
                      <a:alpha val="43137"/>
                    </a:srgbClr>
                  </a:outerShdw>
                </a:effectLst>
                <a:latin typeface="KFGQPC Uthmanic Script HAFS" panose="02000000000000000000" pitchFamily="2" charset="-78"/>
                <a:ea typeface="Calibri" panose="020F0502020204030204" pitchFamily="34" charset="0"/>
                <a:cs typeface="KFGQPC Uthmanic Script HAFS" panose="02000000000000000000" pitchFamily="2" charset="-78"/>
              </a:rPr>
              <a:t>إِنَّا نَحۡنُ نَزَّلۡنَا ٱلذِّكۡرَ وَإِنَّا لَهُۥ لَحَٰفِظُونَ </a:t>
            </a:r>
            <a:endParaRPr lang="en-ID" sz="4400" b="1" dirty="0">
              <a:solidFill>
                <a:srgbClr val="FFC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p>
            <a:endParaRPr lang="en-ID" dirty="0">
              <a:solidFill>
                <a:srgbClr val="FFC000"/>
              </a:solidFill>
            </a:endParaRPr>
          </a:p>
        </p:txBody>
      </p:sp>
      <p:sp>
        <p:nvSpPr>
          <p:cNvPr id="18" name="TextBox 17">
            <a:extLst>
              <a:ext uri="{FF2B5EF4-FFF2-40B4-BE49-F238E27FC236}">
                <a16:creationId xmlns:a16="http://schemas.microsoft.com/office/drawing/2014/main" id="{3CBFF65B-AE9D-4C65-9EF6-80FC79DBFF6D}"/>
              </a:ext>
            </a:extLst>
          </p:cNvPr>
          <p:cNvSpPr txBox="1"/>
          <p:nvPr/>
        </p:nvSpPr>
        <p:spPr>
          <a:xfrm>
            <a:off x="837828" y="5322717"/>
            <a:ext cx="6818894" cy="1200329"/>
          </a:xfrm>
          <a:prstGeom prst="rect">
            <a:avLst/>
          </a:prstGeom>
          <a:noFill/>
        </p:spPr>
        <p:txBody>
          <a:bodyPr wrap="square">
            <a:spAutoFit/>
          </a:bodyPr>
          <a:lstStyle/>
          <a:p>
            <a:r>
              <a:rPr lang="en-US" sz="2400" b="1" i="1" dirty="0" err="1">
                <a:solidFill>
                  <a:schemeClr val="bg1"/>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rPr>
              <a:t>Sesungguhnya</a:t>
            </a:r>
            <a:r>
              <a:rPr lang="en-US" sz="2400" b="1" i="1" dirty="0">
                <a:solidFill>
                  <a:schemeClr val="bg1"/>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rPr>
              <a:t> Kami-</a:t>
            </a:r>
            <a:r>
              <a:rPr lang="en-US" sz="2400" b="1" i="1" dirty="0" err="1">
                <a:solidFill>
                  <a:schemeClr val="bg1"/>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rPr>
              <a:t>lah</a:t>
            </a:r>
            <a:r>
              <a:rPr lang="en-US" sz="2400" b="1" i="1" dirty="0">
                <a:solidFill>
                  <a:schemeClr val="bg1"/>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rPr>
              <a:t> yang </a:t>
            </a:r>
            <a:r>
              <a:rPr lang="en-US" sz="2400" b="1" i="1" dirty="0" err="1">
                <a:solidFill>
                  <a:schemeClr val="bg1"/>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rPr>
              <a:t>menurunkan</a:t>
            </a:r>
            <a:r>
              <a:rPr lang="en-US" sz="2400" b="1" i="1" dirty="0">
                <a:solidFill>
                  <a:schemeClr val="bg1"/>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rPr>
              <a:t> Al Quran, dan </a:t>
            </a:r>
            <a:r>
              <a:rPr lang="en-US" sz="2400" b="1" i="1" dirty="0" err="1">
                <a:solidFill>
                  <a:schemeClr val="bg1"/>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rPr>
              <a:t>sesungguhnya</a:t>
            </a:r>
            <a:r>
              <a:rPr lang="en-US" sz="2400" b="1" i="1" dirty="0">
                <a:solidFill>
                  <a:schemeClr val="bg1"/>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rPr>
              <a:t> Kami </a:t>
            </a:r>
            <a:r>
              <a:rPr lang="en-US" sz="2400" b="1" i="1" dirty="0" err="1">
                <a:solidFill>
                  <a:schemeClr val="bg1"/>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rPr>
              <a:t>benar-benar</a:t>
            </a:r>
            <a:r>
              <a:rPr lang="en-US" sz="2400" b="1" i="1" dirty="0">
                <a:solidFill>
                  <a:schemeClr val="bg1"/>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rPr>
              <a:t> </a:t>
            </a:r>
            <a:r>
              <a:rPr lang="en-US" sz="2400" b="1" i="1" dirty="0" err="1">
                <a:solidFill>
                  <a:schemeClr val="bg1"/>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rPr>
              <a:t>memeliharanya</a:t>
            </a:r>
            <a:r>
              <a:rPr lang="en-US" sz="2400" b="1" i="1" dirty="0">
                <a:solidFill>
                  <a:schemeClr val="bg1"/>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rPr>
              <a:t> (Al-</a:t>
            </a:r>
            <a:r>
              <a:rPr lang="en-US" sz="2400" b="1" i="1" dirty="0" err="1">
                <a:solidFill>
                  <a:schemeClr val="bg1"/>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rPr>
              <a:t>Hijr</a:t>
            </a:r>
            <a:r>
              <a:rPr lang="en-US" sz="2400" b="1" i="1" dirty="0">
                <a:solidFill>
                  <a:schemeClr val="bg1"/>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rPr>
              <a:t> : 9)</a:t>
            </a:r>
            <a:endParaRPr lang="en-ID"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7946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04E77DC9-B470-41BF-9468-96EB9DA0BD4A}"/>
              </a:ext>
            </a:extLst>
          </p:cNvPr>
          <p:cNvSpPr>
            <a:spLocks noGrp="1"/>
          </p:cNvSpPr>
          <p:nvPr>
            <p:ph type="body" sz="half" idx="2"/>
          </p:nvPr>
        </p:nvSpPr>
        <p:spPr/>
        <p:txBody>
          <a:bodyPr>
            <a:normAutofit fontScale="92500" lnSpcReduction="20000"/>
          </a:bodyPr>
          <a:lstStyle/>
          <a:p>
            <a:pPr marL="342900" lvl="0" indent="-342900">
              <a:lnSpc>
                <a:spcPct val="107000"/>
              </a:lnSpc>
              <a:buFont typeface="+mj-lt"/>
              <a:buAutoNum type="arabicPeriod"/>
            </a:pPr>
            <a:r>
              <a:rPr lang="en-US" sz="1600" dirty="0">
                <a:effectLst/>
                <a:latin typeface="Calibri" panose="020F0502020204030204" pitchFamily="34" charset="0"/>
                <a:ea typeface="Calibri" panose="020F0502020204030204" pitchFamily="34" charset="0"/>
                <a:cs typeface="Times New Roman" panose="02020603050405020304" pitchFamily="18" charset="0"/>
              </a:rPr>
              <a:t>Masyarakat Arab, yang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hidup</a:t>
            </a:r>
            <a:r>
              <a:rPr lang="en-US" sz="1600" dirty="0">
                <a:effectLst/>
                <a:latin typeface="Calibri" panose="020F0502020204030204" pitchFamily="34" charset="0"/>
                <a:ea typeface="Calibri" panose="020F0502020204030204" pitchFamily="34" charset="0"/>
                <a:cs typeface="Times New Roman" panose="02020603050405020304" pitchFamily="18" charset="0"/>
              </a:rPr>
              <a:t> pada masa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turunnya</a:t>
            </a:r>
            <a:r>
              <a:rPr lang="en-US" sz="1600" dirty="0">
                <a:effectLst/>
                <a:latin typeface="Calibri" panose="020F0502020204030204" pitchFamily="34" charset="0"/>
                <a:ea typeface="Calibri" panose="020F0502020204030204" pitchFamily="34" charset="0"/>
                <a:cs typeface="Times New Roman" panose="02020603050405020304" pitchFamily="18" charset="0"/>
              </a:rPr>
              <a:t> Al-Qur’an,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adalah</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masyarakat</a:t>
            </a:r>
            <a:r>
              <a:rPr lang="en-US" sz="1600" dirty="0">
                <a:effectLst/>
                <a:latin typeface="Calibri" panose="020F0502020204030204" pitchFamily="34" charset="0"/>
                <a:ea typeface="Calibri" panose="020F0502020204030204" pitchFamily="34" charset="0"/>
                <a:cs typeface="Times New Roman" panose="02020603050405020304" pitchFamily="18" charset="0"/>
              </a:rPr>
              <a:t> yang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tidak</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mengenal</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baca</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tulis</a:t>
            </a:r>
            <a:r>
              <a:rPr lang="en-US" sz="1600" dirty="0">
                <a:effectLst/>
                <a:latin typeface="Calibri" panose="020F0502020204030204" pitchFamily="34" charset="0"/>
                <a:ea typeface="Calibri" panose="020F0502020204030204" pitchFamily="34" charset="0"/>
                <a:cs typeface="Times New Roman" panose="02020603050405020304" pitchFamily="18" charset="0"/>
              </a:rPr>
              <a:t>. Karena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itu</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satu-satunya</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andalan</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mereka</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adalah</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hafalan</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Dalam</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hal</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hafalan</a:t>
            </a:r>
            <a:r>
              <a:rPr lang="en-US" sz="1600" dirty="0">
                <a:effectLst/>
                <a:latin typeface="Calibri" panose="020F0502020204030204" pitchFamily="34" charset="0"/>
                <a:ea typeface="Calibri" panose="020F0502020204030204" pitchFamily="34" charset="0"/>
                <a:cs typeface="Times New Roman" panose="02020603050405020304" pitchFamily="18" charset="0"/>
              </a:rPr>
              <a:t>, orang Arab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bahkan</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sampai</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kini</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dikenal</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sangat</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kuat</a:t>
            </a:r>
            <a:endParaRPr lang="en-ID"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sz="1600" dirty="0">
                <a:effectLst/>
                <a:latin typeface="Calibri" panose="020F0502020204030204" pitchFamily="34" charset="0"/>
                <a:ea typeface="Calibri" panose="020F0502020204030204" pitchFamily="34" charset="0"/>
                <a:cs typeface="Times New Roman" panose="02020603050405020304" pitchFamily="18" charset="0"/>
              </a:rPr>
              <a:t>Masyarakat Arab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khususnya</a:t>
            </a:r>
            <a:r>
              <a:rPr lang="en-US" sz="1600" dirty="0">
                <a:effectLst/>
                <a:latin typeface="Calibri" panose="020F0502020204030204" pitchFamily="34" charset="0"/>
                <a:ea typeface="Calibri" panose="020F0502020204030204" pitchFamily="34" charset="0"/>
                <a:cs typeface="Times New Roman" panose="02020603050405020304" pitchFamily="18" charset="0"/>
              </a:rPr>
              <a:t> pada masa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turunnya</a:t>
            </a:r>
            <a:r>
              <a:rPr lang="en-US" sz="1600" dirty="0">
                <a:effectLst/>
                <a:latin typeface="Calibri" panose="020F0502020204030204" pitchFamily="34" charset="0"/>
                <a:ea typeface="Calibri" panose="020F0502020204030204" pitchFamily="34" charset="0"/>
                <a:cs typeface="Times New Roman" panose="02020603050405020304" pitchFamily="18" charset="0"/>
              </a:rPr>
              <a:t> Al-Qur’an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dikenal</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sebagai</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masayarakat</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sederhana</a:t>
            </a:r>
            <a:r>
              <a:rPr lang="en-US" sz="1600" dirty="0">
                <a:effectLst/>
                <a:latin typeface="Calibri" panose="020F0502020204030204" pitchFamily="34" charset="0"/>
                <a:ea typeface="Calibri" panose="020F0502020204030204" pitchFamily="34" charset="0"/>
                <a:cs typeface="Times New Roman" panose="02020603050405020304" pitchFamily="18" charset="0"/>
              </a:rPr>
              <a:t> dan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bersahaja</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Kesederhanaan</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ini</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menjadikan</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mereka</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memiliki</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waktu</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luang</a:t>
            </a:r>
            <a:r>
              <a:rPr lang="en-US" sz="1600" dirty="0">
                <a:effectLst/>
                <a:latin typeface="Calibri" panose="020F0502020204030204" pitchFamily="34" charset="0"/>
                <a:ea typeface="Calibri" panose="020F0502020204030204" pitchFamily="34" charset="0"/>
                <a:cs typeface="Times New Roman" panose="02020603050405020304" pitchFamily="18" charset="0"/>
              </a:rPr>
              <a:t> yang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cukup</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disamping</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menambah</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ketajaman</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fikiran</a:t>
            </a:r>
            <a:r>
              <a:rPr lang="en-US" sz="1600" dirty="0">
                <a:effectLst/>
                <a:latin typeface="Calibri" panose="020F0502020204030204" pitchFamily="34" charset="0"/>
                <a:ea typeface="Calibri" panose="020F0502020204030204" pitchFamily="34" charset="0"/>
                <a:cs typeface="Times New Roman" panose="02020603050405020304" pitchFamily="18" charset="0"/>
              </a:rPr>
              <a:t> dan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hafalan</a:t>
            </a:r>
            <a:r>
              <a:rPr lang="en-US" sz="1600" dirty="0">
                <a:effectLst/>
                <a:latin typeface="Calibri" panose="020F0502020204030204" pitchFamily="34" charset="0"/>
                <a:ea typeface="Calibri" panose="020F0502020204030204" pitchFamily="34" charset="0"/>
                <a:cs typeface="Times New Roman" panose="02020603050405020304" pitchFamily="18" charset="0"/>
              </a:rPr>
              <a:t>.</a:t>
            </a:r>
            <a:endParaRPr lang="en-ID"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sz="1600" dirty="0">
                <a:effectLst/>
                <a:latin typeface="Calibri" panose="020F0502020204030204" pitchFamily="34" charset="0"/>
                <a:ea typeface="Calibri" panose="020F0502020204030204" pitchFamily="34" charset="0"/>
                <a:cs typeface="Times New Roman" panose="02020603050405020304" pitchFamily="18" charset="0"/>
              </a:rPr>
              <a:t>Masyarakat Arab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sangat</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gandrung</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lagi</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membanggakan</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kesustraan</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mereka</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bahkan</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melakukan</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perlombaanperlombaan</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dalam</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bidang</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ini</a:t>
            </a:r>
            <a:r>
              <a:rPr lang="en-US" sz="1600" dirty="0">
                <a:effectLst/>
                <a:latin typeface="Calibri" panose="020F0502020204030204" pitchFamily="34" charset="0"/>
                <a:ea typeface="Calibri" panose="020F0502020204030204" pitchFamily="34" charset="0"/>
                <a:cs typeface="Times New Roman" panose="02020603050405020304" pitchFamily="18" charset="0"/>
              </a:rPr>
              <a:t> pada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waktu-waktu</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tertentu</a:t>
            </a:r>
            <a:r>
              <a:rPr lang="en-US" sz="1600" dirty="0">
                <a:effectLst/>
                <a:latin typeface="Calibri" panose="020F0502020204030204" pitchFamily="34" charset="0"/>
                <a:ea typeface="Calibri" panose="020F0502020204030204" pitchFamily="34" charset="0"/>
                <a:cs typeface="Times New Roman" panose="02020603050405020304" pitchFamily="18" charset="0"/>
              </a:rPr>
              <a:t>.</a:t>
            </a:r>
            <a:endParaRPr lang="en-ID"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D" dirty="0"/>
          </a:p>
        </p:txBody>
      </p:sp>
      <p:pic>
        <p:nvPicPr>
          <p:cNvPr id="25" name="Content Placeholder 24">
            <a:extLst>
              <a:ext uri="{FF2B5EF4-FFF2-40B4-BE49-F238E27FC236}">
                <a16:creationId xmlns:a16="http://schemas.microsoft.com/office/drawing/2014/main" id="{14921B10-06E5-418E-9693-9EE6F99689D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181600" y="1075134"/>
            <a:ext cx="6264275" cy="4698206"/>
          </a:xfrm>
        </p:spPr>
      </p:pic>
      <p:sp>
        <p:nvSpPr>
          <p:cNvPr id="21" name="Title 20">
            <a:extLst>
              <a:ext uri="{FF2B5EF4-FFF2-40B4-BE49-F238E27FC236}">
                <a16:creationId xmlns:a16="http://schemas.microsoft.com/office/drawing/2014/main" id="{EC1E3F66-8769-4511-B63F-6086886BD4A6}"/>
              </a:ext>
            </a:extLst>
          </p:cNvPr>
          <p:cNvSpPr>
            <a:spLocks noGrp="1"/>
          </p:cNvSpPr>
          <p:nvPr>
            <p:ph type="title"/>
          </p:nvPr>
        </p:nvSpPr>
        <p:spPr/>
        <p:txBody>
          <a:bodyPr>
            <a:normAutofit fontScale="90000"/>
          </a:bodyPr>
          <a:lstStyle/>
          <a:p>
            <a:r>
              <a:rPr lang="en-US" sz="32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Faktor-faktor</a:t>
            </a:r>
            <a:r>
              <a:rPr lang="en-US" sz="32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32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Pendukung</a:t>
            </a:r>
            <a:r>
              <a:rPr lang="en-US" sz="32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32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Pembuktian</a:t>
            </a:r>
            <a:r>
              <a:rPr lang="en-US" sz="32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32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Otensitas</a:t>
            </a:r>
            <a:r>
              <a:rPr lang="en-US" sz="32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32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Alqur’an</a:t>
            </a:r>
            <a:r>
              <a:rPr lang="en-US" sz="32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endParaRPr lang="en-ID" dirty="0"/>
          </a:p>
        </p:txBody>
      </p:sp>
    </p:spTree>
    <p:extLst>
      <p:ext uri="{BB962C8B-B14F-4D97-AF65-F5344CB8AC3E}">
        <p14:creationId xmlns:p14="http://schemas.microsoft.com/office/powerpoint/2010/main" val="3387905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859804" y="548680"/>
            <a:ext cx="4977104" cy="4470400"/>
          </a:xfrm>
        </p:spPr>
        <p:txBody>
          <a:bodyPr>
            <a:noAutofit/>
          </a:bodyPr>
          <a:lstStyle/>
          <a:p>
            <a:pPr marL="514350" lvl="0" indent="-514350">
              <a:lnSpc>
                <a:spcPct val="107000"/>
              </a:lnSpc>
              <a:buFont typeface="+mj-lt"/>
              <a:buAutoNum type="arabicPeriod" startAt="4"/>
            </a:pPr>
            <a:r>
              <a:rPr lang="en-US" sz="1800" dirty="0">
                <a:effectLst/>
                <a:latin typeface="Calibri" panose="020F0502020204030204" pitchFamily="34" charset="0"/>
                <a:ea typeface="Calibri" panose="020F0502020204030204" pitchFamily="34" charset="0"/>
                <a:cs typeface="Times New Roman" panose="02020603050405020304" pitchFamily="18" charset="0"/>
              </a:rPr>
              <a:t>Al-Qur’an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mencapai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tingkat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tertinggi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dari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segi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keindahan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bahasanya</a:t>
            </a:r>
            <a:r>
              <a:rPr lang="en-US" sz="1800" dirty="0">
                <a:effectLst/>
                <a:latin typeface="Calibri" panose="020F0502020204030204" pitchFamily="34" charset="0"/>
                <a:ea typeface="Calibri" panose="020F0502020204030204" pitchFamily="34" charset="0"/>
                <a:cs typeface="Times New Roman" panose="02020603050405020304" pitchFamily="18" charset="0"/>
              </a:rPr>
              <a:t> dan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sangat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mengagumkan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bukan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saja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bagi</a:t>
            </a:r>
            <a:r>
              <a:rPr lang="en-US" sz="1800" dirty="0">
                <a:effectLst/>
                <a:latin typeface="Calibri" panose="020F0502020204030204" pitchFamily="34" charset="0"/>
                <a:ea typeface="Calibri" panose="020F0502020204030204" pitchFamily="34" charset="0"/>
                <a:cs typeface="Times New Roman" panose="02020603050405020304" pitchFamily="18" charset="0"/>
              </a:rPr>
              <a:t> orang-orang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mukmin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tetapi</a:t>
            </a:r>
            <a:r>
              <a:rPr lang="en-US" sz="1800" dirty="0">
                <a:effectLst/>
                <a:latin typeface="Calibri" panose="020F0502020204030204" pitchFamily="34" charset="0"/>
                <a:ea typeface="Calibri" panose="020F0502020204030204" pitchFamily="34" charset="0"/>
                <a:cs typeface="Times New Roman" panose="02020603050405020304" pitchFamily="18" charset="0"/>
              </a:rPr>
              <a:t> juga orang kafir. </a:t>
            </a: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a:p>
            <a:pPr marL="514350" lvl="0" indent="-514350">
              <a:lnSpc>
                <a:spcPct val="107000"/>
              </a:lnSpc>
              <a:buFont typeface="+mj-lt"/>
              <a:buAutoNum type="arabicPeriod" startAt="4"/>
            </a:pPr>
            <a:r>
              <a:rPr lang="en-US" sz="1800" dirty="0">
                <a:effectLst/>
                <a:latin typeface="Calibri" panose="020F0502020204030204" pitchFamily="34" charset="0"/>
                <a:ea typeface="Calibri" panose="020F0502020204030204" pitchFamily="34" charset="0"/>
                <a:cs typeface="Times New Roman" panose="02020603050405020304" pitchFamily="18" charset="0"/>
              </a:rPr>
              <a:t>Al-Qur’an,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demikian</a:t>
            </a:r>
            <a:r>
              <a:rPr lang="en-US" sz="1800" dirty="0">
                <a:effectLst/>
                <a:latin typeface="Calibri" panose="020F0502020204030204" pitchFamily="34" charset="0"/>
                <a:ea typeface="Calibri" panose="020F0502020204030204" pitchFamily="34" charset="0"/>
                <a:cs typeface="Times New Roman" panose="02020603050405020304" pitchFamily="18" charset="0"/>
              </a:rPr>
              <a:t> pula Rasul saw,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menganjurkan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kepada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kaum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muslim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untuk</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memperbanyak</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membaca</a:t>
            </a:r>
            <a:r>
              <a:rPr lang="en-US" sz="1800" dirty="0">
                <a:effectLst/>
                <a:latin typeface="Calibri" panose="020F0502020204030204" pitchFamily="34" charset="0"/>
                <a:ea typeface="Calibri" panose="020F0502020204030204" pitchFamily="34" charset="0"/>
                <a:cs typeface="Times New Roman" panose="02020603050405020304" pitchFamily="18" charset="0"/>
              </a:rPr>
              <a:t> dan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mempelajari</a:t>
            </a:r>
            <a:r>
              <a:rPr lang="en-US" sz="1800" dirty="0">
                <a:effectLst/>
                <a:latin typeface="Calibri" panose="020F0502020204030204" pitchFamily="34" charset="0"/>
                <a:ea typeface="Calibri" panose="020F0502020204030204" pitchFamily="34" charset="0"/>
                <a:cs typeface="Times New Roman" panose="02020603050405020304" pitchFamily="18" charset="0"/>
              </a:rPr>
              <a:t> Al-Qur’an dan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anjuran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tersebut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mendapat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smabutan</a:t>
            </a:r>
            <a:r>
              <a:rPr lang="en-US" sz="1800" dirty="0">
                <a:effectLst/>
                <a:latin typeface="Calibri" panose="020F0502020204030204" pitchFamily="34" charset="0"/>
                <a:ea typeface="Calibri" panose="020F0502020204030204" pitchFamily="34" charset="0"/>
                <a:cs typeface="Times New Roman" panose="02020603050405020304" pitchFamily="18" charset="0"/>
              </a:rPr>
              <a:t> yang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hangat</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a:p>
            <a:pPr marL="514350" lvl="0" indent="-514350">
              <a:lnSpc>
                <a:spcPct val="107000"/>
              </a:lnSpc>
              <a:spcAft>
                <a:spcPts val="800"/>
              </a:spcAft>
              <a:buFont typeface="+mj-lt"/>
              <a:buAutoNum type="arabicPeriod" startAt="4"/>
            </a:pPr>
            <a:r>
              <a:rPr lang="en-US" sz="1800" dirty="0">
                <a:effectLst/>
                <a:latin typeface="Calibri" panose="020F0502020204030204" pitchFamily="34" charset="0"/>
                <a:ea typeface="Calibri" panose="020F0502020204030204" pitchFamily="34" charset="0"/>
                <a:cs typeface="Times New Roman" panose="02020603050405020304" pitchFamily="18" charset="0"/>
              </a:rPr>
              <a:t>Ayat-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ayat</a:t>
            </a:r>
            <a:r>
              <a:rPr lang="en-US" sz="1800" dirty="0">
                <a:effectLst/>
                <a:latin typeface="Calibri" panose="020F0502020204030204" pitchFamily="34" charset="0"/>
                <a:ea typeface="Calibri" panose="020F0502020204030204" pitchFamily="34" charset="0"/>
                <a:cs typeface="Times New Roman" panose="02020603050405020304" pitchFamily="18" charset="0"/>
              </a:rPr>
              <a:t> Al-Qur’an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turun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berdialog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dengan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mereka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mengomentari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keadaan</a:t>
            </a:r>
            <a:r>
              <a:rPr lang="en-US" sz="1800" dirty="0">
                <a:effectLst/>
                <a:latin typeface="Calibri" panose="020F0502020204030204" pitchFamily="34" charset="0"/>
                <a:ea typeface="Calibri" panose="020F0502020204030204" pitchFamily="34" charset="0"/>
                <a:cs typeface="Times New Roman" panose="02020603050405020304" pitchFamily="18" charset="0"/>
              </a:rPr>
              <a:t> dan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peristiwa-peristiwa</a:t>
            </a:r>
            <a:r>
              <a:rPr lang="en-US" sz="1800" dirty="0">
                <a:effectLst/>
                <a:latin typeface="Calibri" panose="020F0502020204030204" pitchFamily="34" charset="0"/>
                <a:ea typeface="Calibri" panose="020F0502020204030204" pitchFamily="34" charset="0"/>
                <a:cs typeface="Times New Roman" panose="02020603050405020304" pitchFamily="18" charset="0"/>
              </a:rPr>
              <a:t> yang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mereka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alami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bahkan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menjawab</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pertanyaan-pertanyaan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mereka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Disamping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ayat-ayat</a:t>
            </a:r>
            <a:r>
              <a:rPr lang="en-US" sz="1800" dirty="0">
                <a:effectLst/>
                <a:latin typeface="Calibri" panose="020F0502020204030204" pitchFamily="34" charset="0"/>
                <a:ea typeface="Calibri" panose="020F0502020204030204" pitchFamily="34" charset="0"/>
                <a:cs typeface="Times New Roman" panose="02020603050405020304" pitchFamily="18" charset="0"/>
              </a:rPr>
              <a:t> Al-Qur’an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turun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sedikit</a:t>
            </a:r>
            <a:r>
              <a:rPr lang="en-US" sz="1800" dirty="0">
                <a:effectLst/>
                <a:latin typeface="Calibri" panose="020F0502020204030204" pitchFamily="34" charset="0"/>
                <a:ea typeface="Calibri" panose="020F0502020204030204" pitchFamily="34" charset="0"/>
                <a:cs typeface="Times New Roman" panose="02020603050405020304" pitchFamily="18" charset="0"/>
              </a:rPr>
              <a:t> demi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sedikit</a:t>
            </a:r>
            <a:r>
              <a:rPr lang="en-US" sz="1800" dirty="0">
                <a:effectLst/>
                <a:latin typeface="Calibri" panose="020F0502020204030204" pitchFamily="34" charset="0"/>
                <a:ea typeface="Calibri" panose="020F0502020204030204" pitchFamily="34" charset="0"/>
                <a:cs typeface="Times New Roman" panose="02020603050405020304" pitchFamily="18" charset="0"/>
              </a:rPr>
              <a:t>. Hal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ini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mempermudah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pencernaan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maknanya</a:t>
            </a:r>
            <a:r>
              <a:rPr lang="en-US" sz="1800" dirty="0">
                <a:effectLst/>
                <a:latin typeface="Calibri" panose="020F0502020204030204" pitchFamily="34" charset="0"/>
                <a:ea typeface="Calibri" panose="020F0502020204030204" pitchFamily="34" charset="0"/>
                <a:cs typeface="Times New Roman" panose="02020603050405020304" pitchFamily="18" charset="0"/>
              </a:rPr>
              <a:t> dan proses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penghafalannya</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D718E3CD-C921-49D7-99AD-0A02946BF6C6}"/>
              </a:ext>
            </a:extLst>
          </p:cNvPr>
          <p:cNvSpPr>
            <a:spLocks noGrp="1"/>
          </p:cNvSpPr>
          <p:nvPr>
            <p:ph sz="half" idx="2"/>
          </p:nvPr>
        </p:nvSpPr>
        <p:spPr>
          <a:xfrm>
            <a:off x="6351918" y="548680"/>
            <a:ext cx="5411601" cy="5260640"/>
          </a:xfrm>
        </p:spPr>
        <p:txBody>
          <a:bodyPr>
            <a:normAutofit/>
          </a:bodyPr>
          <a:lstStyle/>
          <a:p>
            <a:pPr marL="514350" indent="-514350">
              <a:buFont typeface="+mj-lt"/>
              <a:buAutoNum type="arabicPeriod" startAt="7"/>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Dalam</a:t>
            </a:r>
            <a:r>
              <a:rPr lang="en-US" sz="1800" dirty="0">
                <a:effectLst/>
                <a:latin typeface="Calibri" panose="020F0502020204030204" pitchFamily="34" charset="0"/>
                <a:ea typeface="Calibri" panose="020F0502020204030204" pitchFamily="34" charset="0"/>
                <a:cs typeface="Times New Roman" panose="02020603050405020304" pitchFamily="18" charset="0"/>
              </a:rPr>
              <a:t> Al-Qur’an,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demikian</a:t>
            </a:r>
            <a:r>
              <a:rPr lang="en-US" sz="1800" dirty="0">
                <a:effectLst/>
                <a:latin typeface="Calibri" panose="020F0502020204030204" pitchFamily="34" charset="0"/>
                <a:ea typeface="Calibri" panose="020F0502020204030204" pitchFamily="34" charset="0"/>
                <a:cs typeface="Times New Roman" panose="02020603050405020304" pitchFamily="18" charset="0"/>
              </a:rPr>
              <a:t> pula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hadist-hadist</a:t>
            </a:r>
            <a:r>
              <a:rPr lang="en-US" sz="1800" dirty="0">
                <a:effectLst/>
                <a:latin typeface="Calibri" panose="020F0502020204030204" pitchFamily="34" charset="0"/>
                <a:ea typeface="Calibri" panose="020F0502020204030204" pitchFamily="34" charset="0"/>
                <a:cs typeface="Times New Roman" panose="02020603050405020304" pitchFamily="18" charset="0"/>
              </a:rPr>
              <a:t> Nabi,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ditemukan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petunjuk-petunjuk</a:t>
            </a:r>
            <a:r>
              <a:rPr lang="en-US" sz="1800" dirty="0">
                <a:effectLst/>
                <a:latin typeface="Calibri" panose="020F0502020204030204" pitchFamily="34" charset="0"/>
                <a:ea typeface="Calibri" panose="020F0502020204030204" pitchFamily="34" charset="0"/>
                <a:cs typeface="Times New Roman" panose="02020603050405020304" pitchFamily="18" charset="0"/>
              </a:rPr>
              <a:t> yang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mendorong</a:t>
            </a:r>
            <a:r>
              <a:rPr lang="en-US" sz="1800" dirty="0">
                <a:effectLst/>
                <a:latin typeface="Calibri" panose="020F0502020204030204" pitchFamily="34" charset="0"/>
                <a:ea typeface="Calibri" panose="020F0502020204030204" pitchFamily="34" charset="0"/>
                <a:cs typeface="Times New Roman" panose="02020603050405020304" pitchFamily="18" charset="0"/>
              </a:rPr>
              <a:t> para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sahabatnya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untuk</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selalu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bersikap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teliti</a:t>
            </a:r>
            <a:r>
              <a:rPr lang="en-US" sz="1800" dirty="0">
                <a:effectLst/>
                <a:latin typeface="Calibri" panose="020F0502020204030204" pitchFamily="34" charset="0"/>
                <a:ea typeface="Calibri" panose="020F0502020204030204" pitchFamily="34" charset="0"/>
                <a:cs typeface="Times New Roman" panose="02020603050405020304" pitchFamily="18" charset="0"/>
              </a:rPr>
              <a:t> dan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hati-hati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dalam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menyampaikan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berita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lebih-lebih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kalau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berita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itu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tersebut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merupakan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Firman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Allah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atau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sabda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RasulNya</a:t>
            </a:r>
            <a:endParaRPr lang="en-ID" sz="1800" dirty="0">
              <a:effectLst/>
              <a:latin typeface="Arial" panose="020B0604020202020204" pitchFamily="34" charset="0"/>
              <a:ea typeface="Calibri" panose="020F0502020204030204" pitchFamily="34" charset="0"/>
              <a:cs typeface="Arial" panose="020B0604020202020204" pitchFamily="34" charset="0"/>
            </a:endParaRPr>
          </a:p>
          <a:p>
            <a:endParaRPr lang="en-ID" dirty="0"/>
          </a:p>
        </p:txBody>
      </p:sp>
    </p:spTree>
    <p:extLst>
      <p:ext uri="{BB962C8B-B14F-4D97-AF65-F5344CB8AC3E}">
        <p14:creationId xmlns:p14="http://schemas.microsoft.com/office/powerpoint/2010/main" val="2507750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4751163D-52B9-42D3-8FDA-870B7F13ED31}"/>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7653" b="7653"/>
          <a:stretch>
            <a:fillRect/>
          </a:stretch>
        </p:blipFill>
        <p:spPr/>
      </p:pic>
      <p:sp>
        <p:nvSpPr>
          <p:cNvPr id="5" name="Title 4">
            <a:extLst>
              <a:ext uri="{FF2B5EF4-FFF2-40B4-BE49-F238E27FC236}">
                <a16:creationId xmlns:a16="http://schemas.microsoft.com/office/drawing/2014/main" id="{E52B3B44-91BC-421E-B43A-D5C4276AA974}"/>
              </a:ext>
            </a:extLst>
          </p:cNvPr>
          <p:cNvSpPr>
            <a:spLocks noGrp="1"/>
          </p:cNvSpPr>
          <p:nvPr>
            <p:ph type="ctrTitle"/>
          </p:nvPr>
        </p:nvSpPr>
        <p:spPr>
          <a:xfrm>
            <a:off x="312834" y="836712"/>
            <a:ext cx="5328650" cy="1225794"/>
          </a:xfrm>
        </p:spPr>
        <p:txBody>
          <a:bodyPr/>
          <a:lstStyle/>
          <a:p>
            <a:pPr algn="ctr"/>
            <a:r>
              <a:rPr lang="en-US" sz="36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HADITS SEBAGAI SUMBER KEDUA AJARAN ISLAM</a:t>
            </a:r>
            <a:endParaRPr lang="en-ID" sz="3600" b="1" dirty="0">
              <a:effectLst>
                <a:outerShdw blurRad="38100" dist="38100" dir="2700000" algn="tl">
                  <a:srgbClr val="000000">
                    <a:alpha val="43137"/>
                  </a:srgbClr>
                </a:outerShdw>
              </a:effectLst>
            </a:endParaRPr>
          </a:p>
        </p:txBody>
      </p:sp>
      <p:sp>
        <p:nvSpPr>
          <p:cNvPr id="6" name="Subtitle 5">
            <a:extLst>
              <a:ext uri="{FF2B5EF4-FFF2-40B4-BE49-F238E27FC236}">
                <a16:creationId xmlns:a16="http://schemas.microsoft.com/office/drawing/2014/main" id="{E911B15A-CDD3-4142-92F6-6559FBE21F10}"/>
              </a:ext>
            </a:extLst>
          </p:cNvPr>
          <p:cNvSpPr>
            <a:spLocks noGrp="1"/>
          </p:cNvSpPr>
          <p:nvPr>
            <p:ph type="subTitle" idx="1"/>
          </p:nvPr>
        </p:nvSpPr>
        <p:spPr>
          <a:xfrm>
            <a:off x="453061" y="2204864"/>
            <a:ext cx="5048195" cy="521208"/>
          </a:xfrm>
        </p:spPr>
        <p:txBody>
          <a:bodyPr/>
          <a:lstStyle/>
          <a:p>
            <a:r>
              <a:rPr lang="en-US" dirty="0"/>
              <a:t>Pendidikan Agama Islam</a:t>
            </a:r>
            <a:endParaRPr lang="en-ID" dirty="0"/>
          </a:p>
        </p:txBody>
      </p:sp>
    </p:spTree>
    <p:extLst>
      <p:ext uri="{BB962C8B-B14F-4D97-AF65-F5344CB8AC3E}">
        <p14:creationId xmlns:p14="http://schemas.microsoft.com/office/powerpoint/2010/main" val="1374531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Content Placeholder 33">
            <a:extLst>
              <a:ext uri="{FF2B5EF4-FFF2-40B4-BE49-F238E27FC236}">
                <a16:creationId xmlns:a16="http://schemas.microsoft.com/office/drawing/2014/main" id="{18377D21-0D38-49EF-A34A-9BEE83BF0A5D}"/>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val="0"/>
              </a:ext>
            </a:extLst>
          </a:blip>
          <a:srcRect l="23342" r="23342"/>
          <a:stretch/>
        </p:blipFill>
        <p:spPr/>
      </p:pic>
      <p:sp>
        <p:nvSpPr>
          <p:cNvPr id="30" name="Title 29">
            <a:extLst>
              <a:ext uri="{FF2B5EF4-FFF2-40B4-BE49-F238E27FC236}">
                <a16:creationId xmlns:a16="http://schemas.microsoft.com/office/drawing/2014/main" id="{A2FF6C57-8B1B-42FE-BA18-CC36E70A9EAE}"/>
              </a:ext>
            </a:extLst>
          </p:cNvPr>
          <p:cNvSpPr>
            <a:spLocks noGrp="1"/>
          </p:cNvSpPr>
          <p:nvPr>
            <p:ph type="ctrTitle"/>
          </p:nvPr>
        </p:nvSpPr>
        <p:spPr>
          <a:xfrm>
            <a:off x="6068855" y="764704"/>
            <a:ext cx="5412657" cy="5733256"/>
          </a:xfrm>
        </p:spPr>
        <p:txBody>
          <a:bodyPr>
            <a:noAutofit/>
          </a:bodyPr>
          <a:lstStyle/>
          <a:p>
            <a:pPr marL="457200">
              <a:lnSpc>
                <a:spcPct val="107000"/>
              </a:lnSpc>
              <a:spcAft>
                <a:spcPts val="800"/>
              </a:spcAft>
            </a:pPr>
            <a:r>
              <a:rPr lang="en-US" sz="2400" dirty="0" err="1">
                <a:effectLst/>
                <a:latin typeface="Calibri" panose="020F0502020204030204" pitchFamily="34" charset="0"/>
                <a:ea typeface="Calibri" panose="020F0502020204030204" pitchFamily="34" charset="0"/>
                <a:cs typeface="Times New Roman" panose="02020603050405020304" pitchFamily="18" charset="0"/>
              </a:rPr>
              <a:t>Menurut</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M. Quraish Shihab </a:t>
            </a:r>
            <a:r>
              <a:rPr lang="en-US" sz="2400" dirty="0">
                <a:effectLst/>
                <a:latin typeface="Calibri" panose="020F0502020204030204" pitchFamily="34" charset="0"/>
                <a:ea typeface="Calibri" panose="020F0502020204030204" pitchFamily="34" charset="0"/>
                <a:cs typeface="Times New Roman" panose="02020603050405020304" pitchFamily="18" charset="0"/>
              </a:rPr>
              <a:t>Al-</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Hadits</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didefinisikan</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sebagai</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segala</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sesuatu</a:t>
            </a:r>
            <a:r>
              <a:rPr lang="en-US" sz="2400" dirty="0">
                <a:effectLst/>
                <a:latin typeface="Calibri" panose="020F0502020204030204" pitchFamily="34" charset="0"/>
                <a:ea typeface="Calibri" panose="020F0502020204030204" pitchFamily="34" charset="0"/>
                <a:cs typeface="Times New Roman" panose="02020603050405020304" pitchFamily="18" charset="0"/>
              </a:rPr>
              <a:t> yang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dinisbahkan</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kepada</a:t>
            </a:r>
            <a:r>
              <a:rPr lang="en-US" sz="2400" dirty="0">
                <a:effectLst/>
                <a:latin typeface="Calibri" panose="020F0502020204030204" pitchFamily="34" charset="0"/>
                <a:ea typeface="Calibri" panose="020F0502020204030204" pitchFamily="34" charset="0"/>
                <a:cs typeface="Times New Roman" panose="02020603050405020304" pitchFamily="18" charset="0"/>
              </a:rPr>
              <a:t> Muhammad saw,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baik</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ucapan</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perbuatan</a:t>
            </a:r>
            <a:r>
              <a:rPr lang="en-US" sz="2400" dirty="0">
                <a:effectLst/>
                <a:latin typeface="Calibri" panose="020F0502020204030204" pitchFamily="34" charset="0"/>
                <a:ea typeface="Calibri" panose="020F0502020204030204" pitchFamily="34" charset="0"/>
                <a:cs typeface="Times New Roman" panose="02020603050405020304" pitchFamily="18" charset="0"/>
              </a:rPr>
              <a:t> dan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taqrir</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ketetapan</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maupun</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sifat</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fisik</a:t>
            </a:r>
            <a:r>
              <a:rPr lang="en-US" sz="2400" dirty="0">
                <a:effectLst/>
                <a:latin typeface="Calibri" panose="020F0502020204030204" pitchFamily="34" charset="0"/>
                <a:ea typeface="Calibri" panose="020F0502020204030204" pitchFamily="34" charset="0"/>
                <a:cs typeface="Times New Roman" panose="02020603050405020304" pitchFamily="18" charset="0"/>
              </a:rPr>
              <a:t> dan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psikis</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baik</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sebelum</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beliau</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menjadi</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nabi</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maupun</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sesudahnya</a:t>
            </a:r>
            <a:r>
              <a:rPr lang="en-US" sz="2400" dirty="0">
                <a:effectLst/>
                <a:latin typeface="Calibri" panose="020F0502020204030204" pitchFamily="34" charset="0"/>
                <a:ea typeface="Calibri" panose="020F0502020204030204" pitchFamily="34" charset="0"/>
                <a:cs typeface="Times New Roman" panose="02020603050405020304" pitchFamily="18" charset="0"/>
              </a:rPr>
              <a:t>.” Ulama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ushul</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fiqh</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membatasi</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pengertian</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hadits</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hanya</a:t>
            </a:r>
            <a:r>
              <a:rPr lang="en-US" sz="2400" dirty="0">
                <a:effectLst/>
                <a:latin typeface="Calibri" panose="020F0502020204030204" pitchFamily="34" charset="0"/>
                <a:ea typeface="Calibri" panose="020F0502020204030204" pitchFamily="34" charset="0"/>
                <a:cs typeface="Times New Roman" panose="02020603050405020304" pitchFamily="18" charset="0"/>
              </a:rPr>
              <a:t> pada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ucapan-ucapan</a:t>
            </a:r>
            <a:r>
              <a:rPr lang="en-US" sz="2400" dirty="0">
                <a:effectLst/>
                <a:latin typeface="Calibri" panose="020F0502020204030204" pitchFamily="34" charset="0"/>
                <a:ea typeface="Calibri" panose="020F0502020204030204" pitchFamily="34" charset="0"/>
                <a:cs typeface="Times New Roman" panose="02020603050405020304" pitchFamily="18" charset="0"/>
              </a:rPr>
              <a:t> Nabi Muhammad saw yang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berkaitan</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dengan</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hukum</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Sedangkan</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bila</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mencakup</a:t>
            </a:r>
            <a:r>
              <a:rPr lang="en-US" sz="2400" dirty="0">
                <a:effectLst/>
                <a:latin typeface="Calibri" panose="020F0502020204030204" pitchFamily="34" charset="0"/>
                <a:ea typeface="Calibri" panose="020F0502020204030204" pitchFamily="34" charset="0"/>
                <a:cs typeface="Times New Roman" panose="02020603050405020304" pitchFamily="18" charset="0"/>
              </a:rPr>
              <a:t> pula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perbuatan</a:t>
            </a:r>
            <a:r>
              <a:rPr lang="en-US" sz="2400" dirty="0">
                <a:effectLst/>
                <a:latin typeface="Calibri" panose="020F0502020204030204" pitchFamily="34" charset="0"/>
                <a:ea typeface="Calibri" panose="020F0502020204030204" pitchFamily="34" charset="0"/>
                <a:cs typeface="Times New Roman" panose="02020603050405020304" pitchFamily="18" charset="0"/>
              </a:rPr>
              <a:t> dan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taqrir</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beliau</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berkaitan</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dengan</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hukum</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maka</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ketiga</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hal</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ini</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dinamai</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dengan</a:t>
            </a:r>
            <a:r>
              <a:rPr lang="en-US" sz="2400" dirty="0">
                <a:effectLst/>
                <a:latin typeface="Calibri" panose="020F0502020204030204" pitchFamily="34" charset="0"/>
                <a:ea typeface="Calibri" panose="020F0502020204030204" pitchFamily="34" charset="0"/>
                <a:cs typeface="Times New Roman" panose="02020603050405020304" pitchFamily="18" charset="0"/>
              </a:rPr>
              <a:t> Al-</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sunah</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endParaRPr lang="en-ID"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06438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49796" y="188640"/>
            <a:ext cx="8064896" cy="6480720"/>
          </a:xfrm>
        </p:spPr>
        <p:txBody>
          <a:bodyPr>
            <a:normAutofit/>
          </a:bodyPr>
          <a:lstStyle/>
          <a:p>
            <a:pPr>
              <a:lnSpc>
                <a:spcPct val="120000"/>
              </a:lnSpc>
            </a:pPr>
            <a:r>
              <a:rPr lang="en-US" sz="1800" dirty="0" err="1">
                <a:effectLst/>
                <a:latin typeface="Arial" panose="020B0604020202020204" pitchFamily="34" charset="0"/>
                <a:ea typeface="Calibri" panose="020F0502020204030204" pitchFamily="34" charset="0"/>
                <a:cs typeface="Arial" panose="020B0604020202020204" pitchFamily="34" charset="0"/>
              </a:rPr>
              <a:t>Menurut</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Zakiah</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Daradjat</a:t>
            </a:r>
            <a:r>
              <a:rPr lang="en-US" sz="1800" dirty="0">
                <a:effectLst/>
                <a:latin typeface="Arial" panose="020B0604020202020204" pitchFamily="34" charset="0"/>
                <a:ea typeface="Calibri" panose="020F0502020204030204" pitchFamily="34" charset="0"/>
                <a:cs typeface="Arial" panose="020B0604020202020204" pitchFamily="34" charset="0"/>
              </a:rPr>
              <a:t> As-</a:t>
            </a:r>
            <a:r>
              <a:rPr lang="en-US" sz="1800" dirty="0" err="1">
                <a:effectLst/>
                <a:latin typeface="Arial" panose="020B0604020202020204" pitchFamily="34" charset="0"/>
                <a:ea typeface="Calibri" panose="020F0502020204030204" pitchFamily="34" charset="0"/>
                <a:cs typeface="Arial" panose="020B0604020202020204" pitchFamily="34" charset="0"/>
              </a:rPr>
              <a:t>sunah</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ialah</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perkataan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perbuatan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ataupun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pengakuan</a:t>
            </a:r>
            <a:r>
              <a:rPr lang="en-US" sz="1800" dirty="0">
                <a:effectLst/>
                <a:latin typeface="Arial" panose="020B0604020202020204" pitchFamily="34" charset="0"/>
                <a:ea typeface="Calibri" panose="020F0502020204030204" pitchFamily="34" charset="0"/>
                <a:cs typeface="Arial" panose="020B0604020202020204" pitchFamily="34" charset="0"/>
              </a:rPr>
              <a:t> Rasul Allah SWT. Yang </a:t>
            </a:r>
            <a:r>
              <a:rPr lang="en-US" sz="1800" dirty="0" err="1">
                <a:effectLst/>
                <a:latin typeface="Arial" panose="020B0604020202020204" pitchFamily="34" charset="0"/>
                <a:ea typeface="Calibri" panose="020F0502020204030204" pitchFamily="34" charset="0"/>
                <a:cs typeface="Arial" panose="020B0604020202020204" pitchFamily="34" charset="0"/>
              </a:rPr>
              <a:t>dimaksud</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dengan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pengakuan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itu</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ialah</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kejadian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atau</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perbuatan</a:t>
            </a:r>
            <a:r>
              <a:rPr lang="en-US" sz="1800" dirty="0">
                <a:effectLst/>
                <a:latin typeface="Arial" panose="020B0604020202020204" pitchFamily="34" charset="0"/>
                <a:ea typeface="Calibri" panose="020F0502020204030204" pitchFamily="34" charset="0"/>
                <a:cs typeface="Arial" panose="020B0604020202020204" pitchFamily="34" charset="0"/>
              </a:rPr>
              <a:t> orang lain yang </a:t>
            </a:r>
            <a:r>
              <a:rPr lang="en-US" sz="1800" dirty="0" err="1">
                <a:effectLst/>
                <a:latin typeface="Arial" panose="020B0604020202020204" pitchFamily="34" charset="0"/>
                <a:ea typeface="Calibri" panose="020F0502020204030204" pitchFamily="34" charset="0"/>
                <a:cs typeface="Arial" panose="020B0604020202020204" pitchFamily="34" charset="0"/>
              </a:rPr>
              <a:t>diketahui</a:t>
            </a:r>
            <a:r>
              <a:rPr lang="en-US" sz="1800" dirty="0">
                <a:effectLst/>
                <a:latin typeface="Arial" panose="020B0604020202020204" pitchFamily="34" charset="0"/>
                <a:ea typeface="Calibri" panose="020F0502020204030204" pitchFamily="34" charset="0"/>
                <a:cs typeface="Arial" panose="020B0604020202020204" pitchFamily="34" charset="0"/>
              </a:rPr>
              <a:t> oleh </a:t>
            </a:r>
            <a:r>
              <a:rPr lang="en-US" sz="1800" dirty="0" err="1">
                <a:effectLst/>
                <a:latin typeface="Arial" panose="020B0604020202020204" pitchFamily="34" charset="0"/>
                <a:ea typeface="Calibri" panose="020F0502020204030204" pitchFamily="34" charset="0"/>
                <a:cs typeface="Arial" panose="020B0604020202020204" pitchFamily="34" charset="0"/>
              </a:rPr>
              <a:t>Rasulullah</a:t>
            </a:r>
            <a:r>
              <a:rPr lang="en-US" sz="1800" dirty="0">
                <a:effectLst/>
                <a:latin typeface="Arial" panose="020B0604020202020204" pitchFamily="34" charset="0"/>
                <a:ea typeface="Calibri" panose="020F0502020204030204" pitchFamily="34" charset="0"/>
                <a:cs typeface="Arial" panose="020B0604020202020204" pitchFamily="34" charset="0"/>
              </a:rPr>
              <a:t> dan </a:t>
            </a:r>
            <a:r>
              <a:rPr lang="en-US" sz="1800" dirty="0" err="1">
                <a:effectLst/>
                <a:latin typeface="Arial" panose="020B0604020202020204" pitchFamily="34" charset="0"/>
                <a:ea typeface="Calibri" panose="020F0502020204030204" pitchFamily="34" charset="0"/>
                <a:cs typeface="Arial" panose="020B0604020202020204" pitchFamily="34" charset="0"/>
              </a:rPr>
              <a:t>Beliau</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membiarkan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saja</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kejadian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atau</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perbuatan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itu</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berjalan</a:t>
            </a:r>
            <a:r>
              <a:rPr lang="en-US" sz="1800" dirty="0">
                <a:effectLst/>
                <a:latin typeface="Arial" panose="020B0604020202020204" pitchFamily="34" charset="0"/>
                <a:ea typeface="Calibri" panose="020F0502020204030204" pitchFamily="34" charset="0"/>
                <a:cs typeface="Arial" panose="020B0604020202020204" pitchFamily="34" charset="0"/>
              </a:rPr>
              <a:t>. Sunnah </a:t>
            </a:r>
            <a:r>
              <a:rPr lang="en-US" sz="1800" dirty="0" err="1">
                <a:effectLst/>
                <a:latin typeface="Arial" panose="020B0604020202020204" pitchFamily="34" charset="0"/>
                <a:ea typeface="Calibri" panose="020F0502020204030204" pitchFamily="34" charset="0"/>
                <a:cs typeface="Arial" panose="020B0604020202020204" pitchFamily="34" charset="0"/>
              </a:rPr>
              <a:t>merupakan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ajaran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kedua</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sesudah</a:t>
            </a:r>
            <a:r>
              <a:rPr lang="en-US" sz="1800" dirty="0">
                <a:effectLst/>
                <a:latin typeface="Arial" panose="020B0604020202020204" pitchFamily="34" charset="0"/>
                <a:ea typeface="Calibri" panose="020F0502020204030204" pitchFamily="34" charset="0"/>
                <a:cs typeface="Arial" panose="020B0604020202020204" pitchFamily="34" charset="0"/>
              </a:rPr>
              <a:t> Al-Qur’an. </a:t>
            </a:r>
            <a:r>
              <a:rPr lang="en-US" sz="1800" dirty="0" err="1">
                <a:effectLst/>
                <a:latin typeface="Arial" panose="020B0604020202020204" pitchFamily="34" charset="0"/>
                <a:ea typeface="Calibri" panose="020F0502020204030204" pitchFamily="34" charset="0"/>
                <a:cs typeface="Arial" panose="020B0604020202020204" pitchFamily="34" charset="0"/>
              </a:rPr>
              <a:t>Seperti</a:t>
            </a:r>
            <a:r>
              <a:rPr lang="en-US" sz="1800" dirty="0">
                <a:effectLst/>
                <a:latin typeface="Arial" panose="020B0604020202020204" pitchFamily="34" charset="0"/>
                <a:ea typeface="Calibri" panose="020F0502020204030204" pitchFamily="34" charset="0"/>
                <a:cs typeface="Arial" panose="020B0604020202020204" pitchFamily="34" charset="0"/>
              </a:rPr>
              <a:t> Al-Qur’an, sunnah juga </a:t>
            </a:r>
            <a:r>
              <a:rPr lang="en-US" sz="1800" dirty="0" err="1">
                <a:effectLst/>
                <a:latin typeface="Arial" panose="020B0604020202020204" pitchFamily="34" charset="0"/>
                <a:ea typeface="Calibri" panose="020F0502020204030204" pitchFamily="34" charset="0"/>
                <a:cs typeface="Arial" panose="020B0604020202020204" pitchFamily="34" charset="0"/>
              </a:rPr>
              <a:t>berisi</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aqidah</a:t>
            </a:r>
            <a:r>
              <a:rPr lang="en-US" sz="1800" dirty="0">
                <a:effectLst/>
                <a:latin typeface="Arial" panose="020B0604020202020204" pitchFamily="34" charset="0"/>
                <a:ea typeface="Calibri" panose="020F0502020204030204" pitchFamily="34" charset="0"/>
                <a:cs typeface="Arial" panose="020B0604020202020204" pitchFamily="34" charset="0"/>
              </a:rPr>
              <a:t> dan </a:t>
            </a:r>
            <a:r>
              <a:rPr lang="en-US" sz="1800" dirty="0" err="1">
                <a:effectLst/>
                <a:latin typeface="Arial" panose="020B0604020202020204" pitchFamily="34" charset="0"/>
                <a:ea typeface="Calibri" panose="020F0502020204030204" pitchFamily="34" charset="0"/>
                <a:cs typeface="Arial" panose="020B0604020202020204" pitchFamily="34" charset="0"/>
              </a:rPr>
              <a:t>syariah</a:t>
            </a:r>
            <a:r>
              <a:rPr lang="en-US" sz="1800" dirty="0">
                <a:effectLst/>
                <a:latin typeface="Arial" panose="020B0604020202020204" pitchFamily="34" charset="0"/>
                <a:ea typeface="Calibri" panose="020F0502020204030204" pitchFamily="34" charset="0"/>
                <a:cs typeface="Arial" panose="020B0604020202020204" pitchFamily="34" charset="0"/>
              </a:rPr>
              <a:t>. Sunnah </a:t>
            </a:r>
            <a:r>
              <a:rPr lang="en-US" sz="1800" dirty="0" err="1">
                <a:effectLst/>
                <a:latin typeface="Arial" panose="020B0604020202020204" pitchFamily="34" charset="0"/>
                <a:ea typeface="Calibri" panose="020F0502020204030204" pitchFamily="34" charset="0"/>
                <a:cs typeface="Arial" panose="020B0604020202020204" pitchFamily="34" charset="0"/>
              </a:rPr>
              <a:t>berisi</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petunjuk</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pedoman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untuk</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kemaslahatan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hidup</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manusia</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dalam</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segaal</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aspeknya</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untuk</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membina</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umat</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menjadi</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manusia</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seutuhnya</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atau</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muslim</a:t>
            </a:r>
            <a:r>
              <a:rPr lang="en-US" sz="1800" dirty="0">
                <a:effectLst/>
                <a:latin typeface="Arial" panose="020B0604020202020204" pitchFamily="34" charset="0"/>
                <a:ea typeface="Calibri" panose="020F0502020204030204" pitchFamily="34" charset="0"/>
                <a:cs typeface="Arial" panose="020B0604020202020204" pitchFamily="34" charset="0"/>
              </a:rPr>
              <a:t> yang </a:t>
            </a:r>
            <a:r>
              <a:rPr lang="en-US" sz="1800" dirty="0" err="1">
                <a:effectLst/>
                <a:latin typeface="Arial" panose="020B0604020202020204" pitchFamily="34" charset="0"/>
                <a:ea typeface="Calibri" panose="020F0502020204030204" pitchFamily="34" charset="0"/>
                <a:cs typeface="Arial" panose="020B0604020202020204" pitchFamily="34" charset="0"/>
              </a:rPr>
              <a:t>bertakwa</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Untuk</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itu</a:t>
            </a:r>
            <a:r>
              <a:rPr lang="en-US" sz="1800" dirty="0">
                <a:effectLst/>
                <a:latin typeface="Arial" panose="020B0604020202020204" pitchFamily="34" charset="0"/>
                <a:ea typeface="Calibri" panose="020F0502020204030204" pitchFamily="34" charset="0"/>
                <a:cs typeface="Arial" panose="020B0604020202020204" pitchFamily="34" charset="0"/>
              </a:rPr>
              <a:t> Rasul Allah </a:t>
            </a:r>
            <a:r>
              <a:rPr lang="en-US" sz="1800" dirty="0" err="1">
                <a:effectLst/>
                <a:latin typeface="Arial" panose="020B0604020202020204" pitchFamily="34" charset="0"/>
                <a:ea typeface="Calibri" panose="020F0502020204030204" pitchFamily="34" charset="0"/>
                <a:cs typeface="Arial" panose="020B0604020202020204" pitchFamily="34" charset="0"/>
              </a:rPr>
              <a:t>menjadi</a:t>
            </a:r>
            <a:r>
              <a:rPr lang="en-US" sz="1800" dirty="0">
                <a:effectLst/>
                <a:latin typeface="Arial" panose="020B0604020202020204" pitchFamily="34" charset="0"/>
                <a:ea typeface="Calibri" panose="020F0502020204030204" pitchFamily="34" charset="0"/>
                <a:cs typeface="Arial" panose="020B0604020202020204" pitchFamily="34" charset="0"/>
              </a:rPr>
              <a:t>  guru dan </a:t>
            </a:r>
            <a:r>
              <a:rPr lang="en-US" sz="1800" dirty="0" err="1">
                <a:effectLst/>
                <a:latin typeface="Arial" panose="020B0604020202020204" pitchFamily="34" charset="0"/>
                <a:ea typeface="Calibri" panose="020F0502020204030204" pitchFamily="34" charset="0"/>
                <a:cs typeface="Arial" panose="020B0604020202020204" pitchFamily="34" charset="0"/>
              </a:rPr>
              <a:t>pendidik</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utama</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Beliau</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sendiri</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mendidik</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pertama</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dengan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menggunakan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rumah</a:t>
            </a:r>
            <a:r>
              <a:rPr lang="en-US" sz="1800" dirty="0">
                <a:effectLst/>
                <a:latin typeface="Arial" panose="020B0604020202020204" pitchFamily="34" charset="0"/>
                <a:ea typeface="Calibri" panose="020F0502020204030204" pitchFamily="34" charset="0"/>
                <a:cs typeface="Arial" panose="020B0604020202020204" pitchFamily="34" charset="0"/>
              </a:rPr>
              <a:t> Al-</a:t>
            </a:r>
            <a:r>
              <a:rPr lang="en-US" sz="1800" dirty="0" err="1">
                <a:effectLst/>
                <a:latin typeface="Arial" panose="020B0604020202020204" pitchFamily="34" charset="0"/>
                <a:ea typeface="Calibri" panose="020F0502020204030204" pitchFamily="34" charset="0"/>
                <a:cs typeface="Arial" panose="020B0604020202020204" pitchFamily="34" charset="0"/>
              </a:rPr>
              <a:t>Arqam</a:t>
            </a:r>
            <a:r>
              <a:rPr lang="en-US" sz="1800" dirty="0">
                <a:effectLst/>
                <a:latin typeface="Arial" panose="020B0604020202020204" pitchFamily="34" charset="0"/>
                <a:ea typeface="Calibri" panose="020F0502020204030204" pitchFamily="34" charset="0"/>
                <a:cs typeface="Arial" panose="020B0604020202020204" pitchFamily="34" charset="0"/>
              </a:rPr>
              <a:t> ibn Abi Al-</a:t>
            </a:r>
            <a:r>
              <a:rPr lang="en-US" sz="1800" dirty="0" err="1">
                <a:effectLst/>
                <a:latin typeface="Arial" panose="020B0604020202020204" pitchFamily="34" charset="0"/>
                <a:ea typeface="Calibri" panose="020F0502020204030204" pitchFamily="34" charset="0"/>
                <a:cs typeface="Arial" panose="020B0604020202020204" pitchFamily="34" charset="0"/>
              </a:rPr>
              <a:t>Arqam</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kedua</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dengan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memanfaatkan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tawanan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perang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untuk</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mengajar</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baca</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tulis</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ketiga</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dengan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mengirim</a:t>
            </a:r>
            <a:r>
              <a:rPr lang="en-US" sz="1800" dirty="0">
                <a:effectLst/>
                <a:latin typeface="Arial" panose="020B0604020202020204" pitchFamily="34" charset="0"/>
                <a:ea typeface="Calibri" panose="020F0502020204030204" pitchFamily="34" charset="0"/>
                <a:cs typeface="Arial" panose="020B0604020202020204" pitchFamily="34" charset="0"/>
              </a:rPr>
              <a:t> para </a:t>
            </a:r>
            <a:r>
              <a:rPr lang="en-US" sz="1800" dirty="0" err="1">
                <a:effectLst/>
                <a:latin typeface="Arial" panose="020B0604020202020204" pitchFamily="34" charset="0"/>
                <a:ea typeface="Calibri" panose="020F0502020204030204" pitchFamily="34" charset="0"/>
                <a:cs typeface="Arial" panose="020B0604020202020204" pitchFamily="34" charset="0"/>
              </a:rPr>
              <a:t>sahabat</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kedaerah-daerah</a:t>
            </a:r>
            <a:r>
              <a:rPr lang="en-US" sz="1800" dirty="0">
                <a:effectLst/>
                <a:latin typeface="Arial" panose="020B0604020202020204" pitchFamily="34" charset="0"/>
                <a:ea typeface="Calibri" panose="020F0502020204030204" pitchFamily="34" charset="0"/>
                <a:cs typeface="Arial" panose="020B0604020202020204" pitchFamily="34" charset="0"/>
              </a:rPr>
              <a:t> yang </a:t>
            </a:r>
            <a:r>
              <a:rPr lang="en-US" sz="1800" dirty="0" err="1">
                <a:effectLst/>
                <a:latin typeface="Arial" panose="020B0604020202020204" pitchFamily="34" charset="0"/>
                <a:ea typeface="Calibri" panose="020F0502020204030204" pitchFamily="34" charset="0"/>
                <a:cs typeface="Arial" panose="020B0604020202020204" pitchFamily="34" charset="0"/>
              </a:rPr>
              <a:t>baru</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masuk</a:t>
            </a:r>
            <a:r>
              <a:rPr lang="en-US" sz="1800" dirty="0">
                <a:effectLst/>
                <a:latin typeface="Arial" panose="020B0604020202020204" pitchFamily="34" charset="0"/>
                <a:ea typeface="Calibri" panose="020F0502020204030204" pitchFamily="34" charset="0"/>
                <a:cs typeface="Arial" panose="020B0604020202020204" pitchFamily="34" charset="0"/>
              </a:rPr>
              <a:t> Islam. </a:t>
            </a:r>
            <a:r>
              <a:rPr lang="en-US" sz="1800" dirty="0" err="1">
                <a:effectLst/>
                <a:latin typeface="Arial" panose="020B0604020202020204" pitchFamily="34" charset="0"/>
                <a:ea typeface="Calibri" panose="020F0502020204030204" pitchFamily="34" charset="0"/>
                <a:cs typeface="Arial" panose="020B0604020202020204" pitchFamily="34" charset="0"/>
              </a:rPr>
              <a:t>Semua</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itu</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adalah</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pendidikan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dalam</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rangka</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pembentukan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manusia</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muslim</a:t>
            </a:r>
            <a:r>
              <a:rPr lang="en-US" sz="1800" dirty="0">
                <a:effectLst/>
                <a:latin typeface="Arial" panose="020B0604020202020204" pitchFamily="34" charset="0"/>
                <a:ea typeface="Calibri" panose="020F0502020204030204" pitchFamily="34" charset="0"/>
                <a:cs typeface="Arial" panose="020B0604020202020204" pitchFamily="34" charset="0"/>
              </a:rPr>
              <a:t> dan </a:t>
            </a:r>
            <a:r>
              <a:rPr lang="en-US" sz="1800" dirty="0" err="1">
                <a:effectLst/>
                <a:latin typeface="Arial" panose="020B0604020202020204" pitchFamily="34" charset="0"/>
                <a:ea typeface="Calibri" panose="020F0502020204030204" pitchFamily="34" charset="0"/>
                <a:cs typeface="Arial" panose="020B0604020202020204" pitchFamily="34" charset="0"/>
              </a:rPr>
              <a:t>masyarakat</a:t>
            </a:r>
            <a:r>
              <a:rPr lang="en-US" sz="1800" dirty="0">
                <a:effectLst/>
                <a:latin typeface="Arial" panose="020B0604020202020204" pitchFamily="34" charset="0"/>
                <a:ea typeface="Calibri" panose="020F0502020204030204" pitchFamily="34" charset="0"/>
                <a:cs typeface="Arial" panose="020B0604020202020204" pitchFamily="34" charset="0"/>
              </a:rPr>
              <a:t> Islam.  Oleh </a:t>
            </a:r>
            <a:r>
              <a:rPr lang="en-US" sz="1800" dirty="0" err="1">
                <a:effectLst/>
                <a:latin typeface="Arial" panose="020B0604020202020204" pitchFamily="34" charset="0"/>
                <a:ea typeface="Calibri" panose="020F0502020204030204" pitchFamily="34" charset="0"/>
                <a:cs typeface="Arial" panose="020B0604020202020204" pitchFamily="34" charset="0"/>
              </a:rPr>
              <a:t>karena</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itu</a:t>
            </a:r>
            <a:r>
              <a:rPr lang="en-US" sz="1800" dirty="0">
                <a:effectLst/>
                <a:latin typeface="Arial" panose="020B0604020202020204" pitchFamily="34" charset="0"/>
                <a:ea typeface="Calibri" panose="020F0502020204030204" pitchFamily="34" charset="0"/>
                <a:cs typeface="Arial" panose="020B0604020202020204" pitchFamily="34" charset="0"/>
              </a:rPr>
              <a:t> sunnah </a:t>
            </a:r>
            <a:r>
              <a:rPr lang="en-US" sz="1800" dirty="0" err="1">
                <a:effectLst/>
                <a:latin typeface="Arial" panose="020B0604020202020204" pitchFamily="34" charset="0"/>
                <a:ea typeface="Calibri" panose="020F0502020204030204" pitchFamily="34" charset="0"/>
                <a:cs typeface="Arial" panose="020B0604020202020204" pitchFamily="34" charset="0"/>
              </a:rPr>
              <a:t>merupakan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landasan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kedua</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bagi</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cara</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pembinaan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pribadi</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manusia</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muslim</a:t>
            </a:r>
            <a:r>
              <a:rPr lang="en-US" sz="1800" dirty="0">
                <a:effectLst/>
                <a:latin typeface="Arial" panose="020B0604020202020204" pitchFamily="34" charset="0"/>
                <a:ea typeface="Calibri" panose="020F0502020204030204" pitchFamily="34" charset="0"/>
                <a:cs typeface="Arial" panose="020B0604020202020204" pitchFamily="34" charset="0"/>
              </a:rPr>
              <a:t>. Sunnah </a:t>
            </a:r>
            <a:r>
              <a:rPr lang="en-US" sz="1800" dirty="0" err="1">
                <a:effectLst/>
                <a:latin typeface="Arial" panose="020B0604020202020204" pitchFamily="34" charset="0"/>
                <a:ea typeface="Calibri" panose="020F0502020204030204" pitchFamily="34" charset="0"/>
                <a:cs typeface="Arial" panose="020B0604020202020204" pitchFamily="34" charset="0"/>
              </a:rPr>
              <a:t>selalu</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membuka</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kemungkinan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penafsiran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berkembang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Itulah</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sebabnya</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mengapa</a:t>
            </a:r>
            <a:r>
              <a:rPr lang="en-US" sz="1800" dirty="0">
                <a:effectLst/>
                <a:latin typeface="Arial" panose="020B0604020202020204" pitchFamily="34" charset="0"/>
                <a:ea typeface="Calibri" panose="020F0502020204030204" pitchFamily="34" charset="0"/>
                <a:cs typeface="Arial" panose="020B0604020202020204" pitchFamily="34" charset="0"/>
              </a:rPr>
              <a:t> ijtihad </a:t>
            </a:r>
            <a:r>
              <a:rPr lang="en-US" sz="1800" dirty="0" err="1">
                <a:effectLst/>
                <a:latin typeface="Arial" panose="020B0604020202020204" pitchFamily="34" charset="0"/>
                <a:ea typeface="Calibri" panose="020F0502020204030204" pitchFamily="34" charset="0"/>
                <a:cs typeface="Arial" panose="020B0604020202020204" pitchFamily="34" charset="0"/>
              </a:rPr>
              <a:t>perlu</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ditingkatkan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dalam</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memahaminya</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termasuk</a:t>
            </a:r>
            <a:r>
              <a:rPr lang="en-US" sz="1800" dirty="0">
                <a:effectLst/>
                <a:latin typeface="Arial" panose="020B0604020202020204" pitchFamily="34" charset="0"/>
                <a:ea typeface="Calibri" panose="020F0502020204030204" pitchFamily="34" charset="0"/>
                <a:cs typeface="Arial" panose="020B0604020202020204" pitchFamily="34" charset="0"/>
              </a:rPr>
              <a:t> sunnah yang </a:t>
            </a:r>
            <a:r>
              <a:rPr lang="en-US" sz="1800" dirty="0" err="1">
                <a:effectLst/>
                <a:latin typeface="Arial" panose="020B0604020202020204" pitchFamily="34" charset="0"/>
                <a:ea typeface="Calibri" panose="020F0502020204030204" pitchFamily="34" charset="0"/>
                <a:cs typeface="Arial" panose="020B0604020202020204" pitchFamily="34" charset="0"/>
              </a:rPr>
              <a:t>berkaitan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dengan</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err="1">
                <a:effectLst/>
                <a:latin typeface="Arial" panose="020B0604020202020204" pitchFamily="34" charset="0"/>
                <a:ea typeface="Calibri" panose="020F0502020204030204" pitchFamily="34" charset="0"/>
                <a:cs typeface="Arial" panose="020B0604020202020204" pitchFamily="34" charset="0"/>
              </a:rPr>
              <a:t>pendidikan</a:t>
            </a:r>
            <a:endParaRPr lang="en-ID"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769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4000" b="1" dirty="0" err="1">
                <a:effectLst>
                  <a:outerShdw blurRad="38100" dist="38100" dir="2700000" algn="tl">
                    <a:srgbClr val="000000">
                      <a:alpha val="43137"/>
                    </a:srgbClr>
                  </a:outerShdw>
                </a:effectLst>
                <a:ea typeface="Calibri" panose="020F0502020204030204" pitchFamily="34" charset="0"/>
                <a:cs typeface="Times New Roman" panose="02020603050405020304" pitchFamily="18" charset="0"/>
              </a:rPr>
              <a:t>Pandangan</a:t>
            </a:r>
            <a:r>
              <a:rPr lang="en-US" sz="4000" b="1" dirty="0">
                <a:effectLst>
                  <a:outerShdw blurRad="38100" dist="38100" dir="2700000" algn="tl">
                    <a:srgbClr val="000000">
                      <a:alpha val="43137"/>
                    </a:srgbClr>
                  </a:outerShdw>
                </a:effectLst>
                <a:ea typeface="Calibri" panose="020F0502020204030204" pitchFamily="34" charset="0"/>
                <a:cs typeface="Times New Roman" panose="02020603050405020304" pitchFamily="18" charset="0"/>
              </a:rPr>
              <a:t> Islam </a:t>
            </a:r>
            <a:r>
              <a:rPr lang="en-US" sz="4000" b="1" dirty="0" err="1">
                <a:effectLst>
                  <a:outerShdw blurRad="38100" dist="38100" dir="2700000" algn="tl">
                    <a:srgbClr val="000000">
                      <a:alpha val="43137"/>
                    </a:srgbClr>
                  </a:outerShdw>
                </a:effectLst>
                <a:ea typeface="Calibri" panose="020F0502020204030204" pitchFamily="34" charset="0"/>
                <a:cs typeface="Times New Roman" panose="02020603050405020304" pitchFamily="18" charset="0"/>
              </a:rPr>
              <a:t>Terhadap</a:t>
            </a:r>
            <a:r>
              <a:rPr lang="en-US" sz="4000" b="1" dirty="0">
                <a:effectLst>
                  <a:outerShdw blurRad="38100" dist="38100" dir="2700000" algn="tl">
                    <a:srgbClr val="000000">
                      <a:alpha val="43137"/>
                    </a:srgbClr>
                  </a:outerShdw>
                </a:effectLst>
                <a:ea typeface="Calibri" panose="020F0502020204030204" pitchFamily="34" charset="0"/>
                <a:cs typeface="Times New Roman" panose="02020603050405020304" pitchFamily="18" charset="0"/>
              </a:rPr>
              <a:t> </a:t>
            </a:r>
            <a:r>
              <a:rPr lang="en-US" sz="4000" b="1" dirty="0" err="1">
                <a:effectLst>
                  <a:outerShdw blurRad="38100" dist="38100" dir="2700000" algn="tl">
                    <a:srgbClr val="000000">
                      <a:alpha val="43137"/>
                    </a:srgbClr>
                  </a:outerShdw>
                </a:effectLst>
                <a:ea typeface="Calibri" panose="020F0502020204030204" pitchFamily="34" charset="0"/>
                <a:cs typeface="Times New Roman" panose="02020603050405020304" pitchFamily="18" charset="0"/>
              </a:rPr>
              <a:t>Manusia</a:t>
            </a:r>
            <a:endParaRPr lang="en-US" sz="4000" b="1" dirty="0">
              <a:effectLst>
                <a:outerShdw blurRad="38100" dist="38100" dir="2700000" algn="tl">
                  <a:srgbClr val="000000">
                    <a:alpha val="43137"/>
                  </a:srgbClr>
                </a:outerShdw>
              </a:effectLst>
            </a:endParaRPr>
          </a:p>
        </p:txBody>
      </p:sp>
      <p:sp>
        <p:nvSpPr>
          <p:cNvPr id="14" name="Content Placeholder 13"/>
          <p:cNvSpPr>
            <a:spLocks noGrp="1"/>
          </p:cNvSpPr>
          <p:nvPr>
            <p:ph idx="1"/>
          </p:nvPr>
        </p:nvSpPr>
        <p:spPr/>
        <p:txBody>
          <a:bodyPr>
            <a:normAutofit/>
          </a:bodyPr>
          <a:lstStyle/>
          <a:p>
            <a:pPr marL="0" indent="0">
              <a:lnSpc>
                <a:spcPct val="110000"/>
              </a:lnSpc>
              <a:buNone/>
            </a:pPr>
            <a:r>
              <a:rPr lang="en-US" sz="2000" dirty="0" err="1">
                <a:effectLst/>
                <a:latin typeface="Arial" panose="020B0604020202020204" pitchFamily="34" charset="0"/>
                <a:ea typeface="Calibri" panose="020F0502020204030204" pitchFamily="34" charset="0"/>
                <a:cs typeface="Arial" panose="020B0604020202020204" pitchFamily="34" charset="0"/>
              </a:rPr>
              <a:t>Pembahasan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tentang</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ilmu</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pendidikan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tidak</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mungkin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terbebas</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dari</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obyek</a:t>
            </a:r>
            <a:r>
              <a:rPr lang="en-US" sz="2000" dirty="0">
                <a:effectLst/>
                <a:latin typeface="Arial" panose="020B0604020202020204" pitchFamily="34" charset="0"/>
                <a:ea typeface="Calibri" panose="020F0502020204030204" pitchFamily="34" charset="0"/>
                <a:cs typeface="Arial" panose="020B0604020202020204" pitchFamily="34" charset="0"/>
              </a:rPr>
              <a:t> yang </a:t>
            </a:r>
            <a:r>
              <a:rPr lang="en-US" sz="2000" dirty="0" err="1">
                <a:effectLst/>
                <a:latin typeface="Arial" panose="020B0604020202020204" pitchFamily="34" charset="0"/>
                <a:ea typeface="Calibri" panose="020F0502020204030204" pitchFamily="34" charset="0"/>
                <a:cs typeface="Arial" panose="020B0604020202020204" pitchFamily="34" charset="0"/>
              </a:rPr>
              <a:t>menjadi</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sasarannya</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yaitu</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manusia</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Manusia</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adalah</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makhluk</a:t>
            </a:r>
            <a:r>
              <a:rPr lang="en-US" sz="2000" dirty="0">
                <a:effectLst/>
                <a:latin typeface="Arial" panose="020B0604020202020204" pitchFamily="34" charset="0"/>
                <a:ea typeface="Calibri" panose="020F0502020204030204" pitchFamily="34" charset="0"/>
                <a:cs typeface="Arial" panose="020B0604020202020204" pitchFamily="34" charset="0"/>
              </a:rPr>
              <a:t> Allah. </a:t>
            </a:r>
            <a:r>
              <a:rPr lang="en-US" sz="2000" dirty="0" err="1">
                <a:effectLst/>
                <a:latin typeface="Arial" panose="020B0604020202020204" pitchFamily="34" charset="0"/>
                <a:ea typeface="Calibri" panose="020F0502020204030204" pitchFamily="34" charset="0"/>
                <a:cs typeface="Arial" panose="020B0604020202020204" pitchFamily="34" charset="0"/>
              </a:rPr>
              <a:t>Ia</a:t>
            </a:r>
            <a:r>
              <a:rPr lang="en-US" sz="2000" dirty="0">
                <a:effectLst/>
                <a:latin typeface="Arial" panose="020B0604020202020204" pitchFamily="34" charset="0"/>
                <a:ea typeface="Calibri" panose="020F0502020204030204" pitchFamily="34" charset="0"/>
                <a:cs typeface="Arial" panose="020B0604020202020204" pitchFamily="34" charset="0"/>
              </a:rPr>
              <a:t> dan </a:t>
            </a:r>
            <a:r>
              <a:rPr lang="en-US" sz="2000" dirty="0" err="1">
                <a:effectLst/>
                <a:latin typeface="Arial" panose="020B0604020202020204" pitchFamily="34" charset="0"/>
                <a:ea typeface="Calibri" panose="020F0502020204030204" pitchFamily="34" charset="0"/>
                <a:cs typeface="Arial" panose="020B0604020202020204" pitchFamily="34" charset="0"/>
              </a:rPr>
              <a:t>alam</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semesta</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bukan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terjadi</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dengan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sendirinya</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tetapi</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dijadikan</a:t>
            </a:r>
            <a:r>
              <a:rPr lang="en-US" sz="2000" dirty="0">
                <a:effectLst/>
                <a:latin typeface="Arial" panose="020B0604020202020204" pitchFamily="34" charset="0"/>
                <a:ea typeface="Calibri" panose="020F0502020204030204" pitchFamily="34" charset="0"/>
                <a:cs typeface="Arial" panose="020B0604020202020204" pitchFamily="34" charset="0"/>
              </a:rPr>
              <a:t> oleh Allah</a:t>
            </a:r>
          </a:p>
          <a:p>
            <a:pPr marL="0" indent="0" algn="r">
              <a:lnSpc>
                <a:spcPct val="110000"/>
              </a:lnSpc>
              <a:buNone/>
            </a:pPr>
            <a:r>
              <a:rPr lang="ar-SA" sz="3600" dirty="0">
                <a:effectLst/>
                <a:latin typeface="AGA Arabesque Desktop" panose="05000000000000000000" pitchFamily="2" charset="2"/>
                <a:ea typeface="Calibri" panose="020F0502020204030204" pitchFamily="34" charset="0"/>
                <a:cs typeface="KFGQPC Uthmanic Script HAFS" panose="02000000000000000000" pitchFamily="2" charset="-78"/>
              </a:rPr>
              <a:t>ٱللَّهُ ٱلَّذِي خَلَقَكُمۡ ثُمَّ رَزَقَكُمۡ ثُمَّ يُمِيتُكُمۡ ثُمَّ يُحۡيِيكُمۡۖ هَلۡ مِن شُرَكَآئِكُم مَّن يَفۡعَلُ مِن ذَٰلِكُم مِّن شَيۡءٖۚ سُبۡحَٰنَهُۥ وَتَعَٰلَىٰ عَمَّا يُشۡرِكُونَ </a:t>
            </a:r>
            <a:endParaRPr lang="en-ID" sz="3600" dirty="0">
              <a:effectLst/>
              <a:latin typeface="AGA Arabesque Desktop" panose="05000000000000000000" pitchFamily="2" charset="2"/>
              <a:ea typeface="Calibri" panose="020F0502020204030204" pitchFamily="34" charset="0"/>
              <a:cs typeface="Times New Roman" panose="02020603050405020304" pitchFamily="18" charset="0"/>
            </a:endParaRPr>
          </a:p>
          <a:p>
            <a:pPr marL="0" indent="0">
              <a:lnSpc>
                <a:spcPct val="100000"/>
              </a:lnSpc>
              <a:buNone/>
            </a:pPr>
            <a:r>
              <a:rPr lang="en-US" sz="1800" dirty="0">
                <a:latin typeface="Arial" panose="020B0604020202020204" pitchFamily="34" charset="0"/>
                <a:ea typeface="Calibri" panose="020F0502020204030204" pitchFamily="34" charset="0"/>
              </a:rPr>
              <a:t>“ </a:t>
            </a:r>
            <a:r>
              <a:rPr lang="en-US" sz="1800" i="1" dirty="0">
                <a:effectLst/>
                <a:latin typeface="Arial" panose="020B0604020202020204" pitchFamily="34" charset="0"/>
                <a:ea typeface="Calibri" panose="020F0502020204030204" pitchFamily="34" charset="0"/>
              </a:rPr>
              <a:t>Allah-</a:t>
            </a:r>
            <a:r>
              <a:rPr lang="en-US" sz="1800" i="1" dirty="0" err="1">
                <a:effectLst/>
                <a:latin typeface="Arial" panose="020B0604020202020204" pitchFamily="34" charset="0"/>
                <a:ea typeface="Calibri" panose="020F0502020204030204" pitchFamily="34" charset="0"/>
              </a:rPr>
              <a:t>lah</a:t>
            </a:r>
            <a:r>
              <a:rPr lang="en-US" sz="1800" i="1" dirty="0">
                <a:effectLst/>
                <a:latin typeface="Arial" panose="020B0604020202020204" pitchFamily="34" charset="0"/>
                <a:ea typeface="Calibri" panose="020F0502020204030204" pitchFamily="34" charset="0"/>
              </a:rPr>
              <a:t> yang </a:t>
            </a:r>
            <a:r>
              <a:rPr lang="en-US" sz="1800" i="1" dirty="0" err="1">
                <a:effectLst/>
                <a:latin typeface="Arial" panose="020B0604020202020204" pitchFamily="34" charset="0"/>
                <a:ea typeface="Calibri" panose="020F0502020204030204" pitchFamily="34" charset="0"/>
              </a:rPr>
              <a:t>menciptakan</a:t>
            </a:r>
            <a:r>
              <a:rPr lang="en-US" sz="1800" i="1" dirty="0">
                <a:effectLst/>
                <a:latin typeface="Arial" panose="020B0604020202020204" pitchFamily="34" charset="0"/>
                <a:ea typeface="Calibri" panose="020F0502020204030204" pitchFamily="34" charset="0"/>
              </a:rPr>
              <a:t> </a:t>
            </a:r>
            <a:r>
              <a:rPr lang="en-US" sz="1800" i="1" dirty="0" err="1">
                <a:effectLst/>
                <a:latin typeface="Arial" panose="020B0604020202020204" pitchFamily="34" charset="0"/>
                <a:ea typeface="Calibri" panose="020F0502020204030204" pitchFamily="34" charset="0"/>
              </a:rPr>
              <a:t>kamu</a:t>
            </a:r>
            <a:r>
              <a:rPr lang="en-US" sz="1800" i="1" dirty="0">
                <a:effectLst/>
                <a:latin typeface="Arial" panose="020B0604020202020204" pitchFamily="34" charset="0"/>
                <a:ea typeface="Calibri" panose="020F0502020204030204" pitchFamily="34" charset="0"/>
              </a:rPr>
              <a:t>, </a:t>
            </a:r>
            <a:r>
              <a:rPr lang="en-US" sz="1800" i="1" dirty="0" err="1">
                <a:effectLst/>
                <a:latin typeface="Arial" panose="020B0604020202020204" pitchFamily="34" charset="0"/>
                <a:ea typeface="Calibri" panose="020F0502020204030204" pitchFamily="34" charset="0"/>
              </a:rPr>
              <a:t>kemudian</a:t>
            </a:r>
            <a:r>
              <a:rPr lang="en-US" sz="1800" i="1" dirty="0">
                <a:effectLst/>
                <a:latin typeface="Arial" panose="020B0604020202020204" pitchFamily="34" charset="0"/>
                <a:ea typeface="Calibri" panose="020F0502020204030204" pitchFamily="34" charset="0"/>
              </a:rPr>
              <a:t> </a:t>
            </a:r>
            <a:r>
              <a:rPr lang="en-US" sz="1800" i="1" dirty="0" err="1">
                <a:effectLst/>
                <a:latin typeface="Arial" panose="020B0604020202020204" pitchFamily="34" charset="0"/>
                <a:ea typeface="Calibri" panose="020F0502020204030204" pitchFamily="34" charset="0"/>
              </a:rPr>
              <a:t>memberimu</a:t>
            </a:r>
            <a:r>
              <a:rPr lang="en-US" sz="1800" i="1" dirty="0">
                <a:effectLst/>
                <a:latin typeface="Arial" panose="020B0604020202020204" pitchFamily="34" charset="0"/>
                <a:ea typeface="Calibri" panose="020F0502020204030204" pitchFamily="34" charset="0"/>
              </a:rPr>
              <a:t> </a:t>
            </a:r>
            <a:r>
              <a:rPr lang="en-US" sz="1800" i="1" dirty="0" err="1">
                <a:effectLst/>
                <a:latin typeface="Arial" panose="020B0604020202020204" pitchFamily="34" charset="0"/>
                <a:ea typeface="Calibri" panose="020F0502020204030204" pitchFamily="34" charset="0"/>
              </a:rPr>
              <a:t>rezeki</a:t>
            </a:r>
            <a:r>
              <a:rPr lang="en-US" sz="1800" i="1" dirty="0">
                <a:effectLst/>
                <a:latin typeface="Arial" panose="020B0604020202020204" pitchFamily="34" charset="0"/>
                <a:ea typeface="Calibri" panose="020F0502020204030204" pitchFamily="34" charset="0"/>
              </a:rPr>
              <a:t>, </a:t>
            </a:r>
            <a:r>
              <a:rPr lang="en-US" sz="1800" i="1" dirty="0" err="1">
                <a:effectLst/>
                <a:latin typeface="Arial" panose="020B0604020202020204" pitchFamily="34" charset="0"/>
                <a:ea typeface="Calibri" panose="020F0502020204030204" pitchFamily="34" charset="0"/>
              </a:rPr>
              <a:t>kemudian</a:t>
            </a:r>
            <a:r>
              <a:rPr lang="en-US" sz="1800" i="1" dirty="0">
                <a:effectLst/>
                <a:latin typeface="Arial" panose="020B0604020202020204" pitchFamily="34" charset="0"/>
                <a:ea typeface="Calibri" panose="020F0502020204030204" pitchFamily="34" charset="0"/>
              </a:rPr>
              <a:t> </a:t>
            </a:r>
            <a:r>
              <a:rPr lang="en-US" sz="1800" i="1" dirty="0" err="1">
                <a:effectLst/>
                <a:latin typeface="Arial" panose="020B0604020202020204" pitchFamily="34" charset="0"/>
                <a:ea typeface="Calibri" panose="020F0502020204030204" pitchFamily="34" charset="0"/>
              </a:rPr>
              <a:t>mematikanmu</a:t>
            </a:r>
            <a:r>
              <a:rPr lang="en-US" sz="1800" i="1" dirty="0">
                <a:effectLst/>
                <a:latin typeface="Arial" panose="020B0604020202020204" pitchFamily="34" charset="0"/>
                <a:ea typeface="Calibri" panose="020F0502020204030204" pitchFamily="34" charset="0"/>
              </a:rPr>
              <a:t>, </a:t>
            </a:r>
            <a:r>
              <a:rPr lang="en-US" sz="1800" i="1" dirty="0" err="1">
                <a:effectLst/>
                <a:latin typeface="Arial" panose="020B0604020202020204" pitchFamily="34" charset="0"/>
                <a:ea typeface="Calibri" panose="020F0502020204030204" pitchFamily="34" charset="0"/>
              </a:rPr>
              <a:t>kemudian</a:t>
            </a:r>
            <a:r>
              <a:rPr lang="en-US" sz="1800" i="1" dirty="0">
                <a:effectLst/>
                <a:latin typeface="Arial" panose="020B0604020202020204" pitchFamily="34" charset="0"/>
                <a:ea typeface="Calibri" panose="020F0502020204030204" pitchFamily="34" charset="0"/>
              </a:rPr>
              <a:t> </a:t>
            </a:r>
            <a:r>
              <a:rPr lang="en-US" sz="1800" i="1" dirty="0" err="1">
                <a:effectLst/>
                <a:latin typeface="Arial" panose="020B0604020202020204" pitchFamily="34" charset="0"/>
                <a:ea typeface="Calibri" panose="020F0502020204030204" pitchFamily="34" charset="0"/>
              </a:rPr>
              <a:t>menghidupkanmu</a:t>
            </a:r>
            <a:r>
              <a:rPr lang="en-US" sz="1800" i="1" dirty="0">
                <a:effectLst/>
                <a:latin typeface="Arial" panose="020B0604020202020204" pitchFamily="34" charset="0"/>
                <a:ea typeface="Calibri" panose="020F0502020204030204" pitchFamily="34" charset="0"/>
              </a:rPr>
              <a:t> (</a:t>
            </a:r>
            <a:r>
              <a:rPr lang="en-US" sz="1800" i="1" dirty="0" err="1">
                <a:effectLst/>
                <a:latin typeface="Arial" panose="020B0604020202020204" pitchFamily="34" charset="0"/>
                <a:ea typeface="Calibri" panose="020F0502020204030204" pitchFamily="34" charset="0"/>
              </a:rPr>
              <a:t>kembali</a:t>
            </a:r>
            <a:r>
              <a:rPr lang="en-US" sz="1800" i="1" dirty="0">
                <a:effectLst/>
                <a:latin typeface="Arial" panose="020B0604020202020204" pitchFamily="34" charset="0"/>
                <a:ea typeface="Calibri" panose="020F0502020204030204" pitchFamily="34" charset="0"/>
              </a:rPr>
              <a:t>). </a:t>
            </a:r>
            <a:r>
              <a:rPr lang="en-US" sz="1800" i="1" dirty="0" err="1">
                <a:effectLst/>
                <a:latin typeface="Arial" panose="020B0604020202020204" pitchFamily="34" charset="0"/>
                <a:ea typeface="Calibri" panose="020F0502020204030204" pitchFamily="34" charset="0"/>
              </a:rPr>
              <a:t>Adakah</a:t>
            </a:r>
            <a:r>
              <a:rPr lang="en-US" sz="1800" i="1" dirty="0">
                <a:effectLst/>
                <a:latin typeface="Arial" panose="020B0604020202020204" pitchFamily="34" charset="0"/>
                <a:ea typeface="Calibri" panose="020F0502020204030204" pitchFamily="34" charset="0"/>
              </a:rPr>
              <a:t> di </a:t>
            </a:r>
            <a:r>
              <a:rPr lang="en-US" sz="1800" i="1" dirty="0" err="1">
                <a:effectLst/>
                <a:latin typeface="Arial" panose="020B0604020202020204" pitchFamily="34" charset="0"/>
                <a:ea typeface="Calibri" panose="020F0502020204030204" pitchFamily="34" charset="0"/>
              </a:rPr>
              <a:t>antara</a:t>
            </a:r>
            <a:r>
              <a:rPr lang="en-US" sz="1800" i="1" dirty="0">
                <a:effectLst/>
                <a:latin typeface="Arial" panose="020B0604020202020204" pitchFamily="34" charset="0"/>
                <a:ea typeface="Calibri" panose="020F0502020204030204" pitchFamily="34" charset="0"/>
              </a:rPr>
              <a:t> yang </a:t>
            </a:r>
            <a:r>
              <a:rPr lang="en-US" sz="1800" i="1" dirty="0" err="1">
                <a:effectLst/>
                <a:latin typeface="Arial" panose="020B0604020202020204" pitchFamily="34" charset="0"/>
                <a:ea typeface="Calibri" panose="020F0502020204030204" pitchFamily="34" charset="0"/>
              </a:rPr>
              <a:t>kamu</a:t>
            </a:r>
            <a:r>
              <a:rPr lang="en-US" sz="1800" i="1" dirty="0">
                <a:effectLst/>
                <a:latin typeface="Arial" panose="020B0604020202020204" pitchFamily="34" charset="0"/>
                <a:ea typeface="Calibri" panose="020F0502020204030204" pitchFamily="34" charset="0"/>
              </a:rPr>
              <a:t> </a:t>
            </a:r>
            <a:r>
              <a:rPr lang="en-US" sz="1800" i="1" dirty="0" err="1">
                <a:effectLst/>
                <a:latin typeface="Arial" panose="020B0604020202020204" pitchFamily="34" charset="0"/>
                <a:ea typeface="Calibri" panose="020F0502020204030204" pitchFamily="34" charset="0"/>
              </a:rPr>
              <a:t>sekutukan</a:t>
            </a:r>
            <a:r>
              <a:rPr lang="en-US" sz="1800" i="1" dirty="0">
                <a:effectLst/>
                <a:latin typeface="Arial" panose="020B0604020202020204" pitchFamily="34" charset="0"/>
                <a:ea typeface="Calibri" panose="020F0502020204030204" pitchFamily="34" charset="0"/>
              </a:rPr>
              <a:t> </a:t>
            </a:r>
            <a:r>
              <a:rPr lang="en-US" sz="1800" i="1" dirty="0" err="1">
                <a:effectLst/>
                <a:latin typeface="Arial" panose="020B0604020202020204" pitchFamily="34" charset="0"/>
                <a:ea typeface="Calibri" panose="020F0502020204030204" pitchFamily="34" charset="0"/>
              </a:rPr>
              <a:t>dengan</a:t>
            </a:r>
            <a:r>
              <a:rPr lang="en-US" sz="1800" i="1" dirty="0">
                <a:effectLst/>
                <a:latin typeface="Arial" panose="020B0604020202020204" pitchFamily="34" charset="0"/>
                <a:ea typeface="Calibri" panose="020F0502020204030204" pitchFamily="34" charset="0"/>
              </a:rPr>
              <a:t> Allah </a:t>
            </a:r>
            <a:r>
              <a:rPr lang="en-US" sz="1800" i="1" dirty="0" err="1">
                <a:effectLst/>
                <a:latin typeface="Arial" panose="020B0604020202020204" pitchFamily="34" charset="0"/>
                <a:ea typeface="Calibri" panose="020F0502020204030204" pitchFamily="34" charset="0"/>
              </a:rPr>
              <a:t>itu</a:t>
            </a:r>
            <a:r>
              <a:rPr lang="en-US" sz="1800" i="1" dirty="0">
                <a:effectLst/>
                <a:latin typeface="Arial" panose="020B0604020202020204" pitchFamily="34" charset="0"/>
                <a:ea typeface="Calibri" panose="020F0502020204030204" pitchFamily="34" charset="0"/>
              </a:rPr>
              <a:t> yang </a:t>
            </a:r>
            <a:r>
              <a:rPr lang="en-US" sz="1800" i="1" dirty="0" err="1">
                <a:effectLst/>
                <a:latin typeface="Arial" panose="020B0604020202020204" pitchFamily="34" charset="0"/>
                <a:ea typeface="Calibri" panose="020F0502020204030204" pitchFamily="34" charset="0"/>
              </a:rPr>
              <a:t>dapat</a:t>
            </a:r>
            <a:r>
              <a:rPr lang="en-US" sz="1800" i="1" dirty="0">
                <a:effectLst/>
                <a:latin typeface="Arial" panose="020B0604020202020204" pitchFamily="34" charset="0"/>
                <a:ea typeface="Calibri" panose="020F0502020204030204" pitchFamily="34" charset="0"/>
              </a:rPr>
              <a:t> </a:t>
            </a:r>
            <a:r>
              <a:rPr lang="en-US" sz="1800" i="1" dirty="0" err="1">
                <a:effectLst/>
                <a:latin typeface="Arial" panose="020B0604020202020204" pitchFamily="34" charset="0"/>
                <a:ea typeface="Calibri" panose="020F0502020204030204" pitchFamily="34" charset="0"/>
              </a:rPr>
              <a:t>berbuat</a:t>
            </a:r>
            <a:r>
              <a:rPr lang="en-US" sz="1800" i="1" dirty="0">
                <a:effectLst/>
                <a:latin typeface="Arial" panose="020B0604020202020204" pitchFamily="34" charset="0"/>
                <a:ea typeface="Calibri" panose="020F0502020204030204" pitchFamily="34" charset="0"/>
              </a:rPr>
              <a:t> </a:t>
            </a:r>
            <a:r>
              <a:rPr lang="en-US" sz="1800" i="1" dirty="0" err="1">
                <a:effectLst/>
                <a:latin typeface="Arial" panose="020B0604020202020204" pitchFamily="34" charset="0"/>
                <a:ea typeface="Calibri" panose="020F0502020204030204" pitchFamily="34" charset="0"/>
              </a:rPr>
              <a:t>sesuatu</a:t>
            </a:r>
            <a:r>
              <a:rPr lang="en-US" sz="1800" i="1" dirty="0">
                <a:effectLst/>
                <a:latin typeface="Arial" panose="020B0604020202020204" pitchFamily="34" charset="0"/>
                <a:ea typeface="Calibri" panose="020F0502020204030204" pitchFamily="34" charset="0"/>
              </a:rPr>
              <a:t> </a:t>
            </a:r>
            <a:r>
              <a:rPr lang="en-US" sz="1800" i="1" dirty="0" err="1">
                <a:effectLst/>
                <a:latin typeface="Arial" panose="020B0604020202020204" pitchFamily="34" charset="0"/>
                <a:ea typeface="Calibri" panose="020F0502020204030204" pitchFamily="34" charset="0"/>
              </a:rPr>
              <a:t>dari</a:t>
            </a:r>
            <a:r>
              <a:rPr lang="en-US" sz="1800" i="1" dirty="0">
                <a:effectLst/>
                <a:latin typeface="Arial" panose="020B0604020202020204" pitchFamily="34" charset="0"/>
                <a:ea typeface="Calibri" panose="020F0502020204030204" pitchFamily="34" charset="0"/>
              </a:rPr>
              <a:t> yang </a:t>
            </a:r>
            <a:r>
              <a:rPr lang="en-US" sz="1800" i="1" dirty="0" err="1">
                <a:effectLst/>
                <a:latin typeface="Arial" panose="020B0604020202020204" pitchFamily="34" charset="0"/>
                <a:ea typeface="Calibri" panose="020F0502020204030204" pitchFamily="34" charset="0"/>
              </a:rPr>
              <a:t>demikian</a:t>
            </a:r>
            <a:r>
              <a:rPr lang="en-US" sz="1800" i="1" dirty="0">
                <a:effectLst/>
                <a:latin typeface="Arial" panose="020B0604020202020204" pitchFamily="34" charset="0"/>
                <a:ea typeface="Calibri" panose="020F0502020204030204" pitchFamily="34" charset="0"/>
              </a:rPr>
              <a:t> </a:t>
            </a:r>
            <a:r>
              <a:rPr lang="en-US" sz="1800" i="1" dirty="0" err="1">
                <a:effectLst/>
                <a:latin typeface="Arial" panose="020B0604020202020204" pitchFamily="34" charset="0"/>
                <a:ea typeface="Calibri" panose="020F0502020204030204" pitchFamily="34" charset="0"/>
              </a:rPr>
              <a:t>itu</a:t>
            </a:r>
            <a:r>
              <a:rPr lang="en-US" sz="1800" i="1" dirty="0">
                <a:effectLst/>
                <a:latin typeface="Arial" panose="020B0604020202020204" pitchFamily="34" charset="0"/>
                <a:ea typeface="Calibri" panose="020F0502020204030204" pitchFamily="34" charset="0"/>
              </a:rPr>
              <a:t>? </a:t>
            </a:r>
            <a:r>
              <a:rPr lang="en-US" sz="1800" i="1" dirty="0" err="1">
                <a:effectLst/>
                <a:latin typeface="Arial" panose="020B0604020202020204" pitchFamily="34" charset="0"/>
                <a:ea typeface="Calibri" panose="020F0502020204030204" pitchFamily="34" charset="0"/>
              </a:rPr>
              <a:t>Maha</a:t>
            </a:r>
            <a:r>
              <a:rPr lang="en-US" sz="1800" i="1" dirty="0">
                <a:effectLst/>
                <a:latin typeface="Arial" panose="020B0604020202020204" pitchFamily="34" charset="0"/>
                <a:ea typeface="Calibri" panose="020F0502020204030204" pitchFamily="34" charset="0"/>
              </a:rPr>
              <a:t> </a:t>
            </a:r>
            <a:r>
              <a:rPr lang="en-US" sz="1800" i="1" dirty="0" err="1">
                <a:effectLst/>
                <a:latin typeface="Arial" panose="020B0604020202020204" pitchFamily="34" charset="0"/>
                <a:ea typeface="Calibri" panose="020F0502020204030204" pitchFamily="34" charset="0"/>
              </a:rPr>
              <a:t>Sucilah</a:t>
            </a:r>
            <a:r>
              <a:rPr lang="en-US" sz="1800" i="1" dirty="0">
                <a:effectLst/>
                <a:latin typeface="Arial" panose="020B0604020202020204" pitchFamily="34" charset="0"/>
                <a:ea typeface="Calibri" panose="020F0502020204030204" pitchFamily="34" charset="0"/>
              </a:rPr>
              <a:t> </a:t>
            </a:r>
            <a:r>
              <a:rPr lang="en-US" sz="1800" i="1" dirty="0" err="1">
                <a:effectLst/>
                <a:latin typeface="Arial" panose="020B0604020202020204" pitchFamily="34" charset="0"/>
                <a:ea typeface="Calibri" panose="020F0502020204030204" pitchFamily="34" charset="0"/>
              </a:rPr>
              <a:t>Dia</a:t>
            </a:r>
            <a:r>
              <a:rPr lang="en-US" sz="1800" i="1" dirty="0">
                <a:effectLst/>
                <a:latin typeface="Arial" panose="020B0604020202020204" pitchFamily="34" charset="0"/>
                <a:ea typeface="Calibri" panose="020F0502020204030204" pitchFamily="34" charset="0"/>
              </a:rPr>
              <a:t> dan </a:t>
            </a:r>
            <a:r>
              <a:rPr lang="en-US" sz="1800" i="1" dirty="0" err="1">
                <a:effectLst/>
                <a:latin typeface="Arial" panose="020B0604020202020204" pitchFamily="34" charset="0"/>
                <a:ea typeface="Calibri" panose="020F0502020204030204" pitchFamily="34" charset="0"/>
              </a:rPr>
              <a:t>Maha</a:t>
            </a:r>
            <a:r>
              <a:rPr lang="en-US" sz="1800" i="1" dirty="0">
                <a:effectLst/>
                <a:latin typeface="Arial" panose="020B0604020202020204" pitchFamily="34" charset="0"/>
                <a:ea typeface="Calibri" panose="020F0502020204030204" pitchFamily="34" charset="0"/>
              </a:rPr>
              <a:t> Tinggi </a:t>
            </a:r>
            <a:r>
              <a:rPr lang="en-US" sz="1800" i="1" dirty="0" err="1">
                <a:effectLst/>
                <a:latin typeface="Arial" panose="020B0604020202020204" pitchFamily="34" charset="0"/>
                <a:ea typeface="Calibri" panose="020F0502020204030204" pitchFamily="34" charset="0"/>
              </a:rPr>
              <a:t>dari</a:t>
            </a:r>
            <a:r>
              <a:rPr lang="en-US" sz="1800" i="1" dirty="0">
                <a:effectLst/>
                <a:latin typeface="Arial" panose="020B0604020202020204" pitchFamily="34" charset="0"/>
                <a:ea typeface="Calibri" panose="020F0502020204030204" pitchFamily="34" charset="0"/>
              </a:rPr>
              <a:t> </a:t>
            </a:r>
            <a:r>
              <a:rPr lang="en-US" sz="1800" i="1" dirty="0" err="1">
                <a:effectLst/>
                <a:latin typeface="Arial" panose="020B0604020202020204" pitchFamily="34" charset="0"/>
                <a:ea typeface="Calibri" panose="020F0502020204030204" pitchFamily="34" charset="0"/>
              </a:rPr>
              <a:t>apa</a:t>
            </a:r>
            <a:r>
              <a:rPr lang="en-US" sz="1800" i="1" dirty="0">
                <a:effectLst/>
                <a:latin typeface="Arial" panose="020B0604020202020204" pitchFamily="34" charset="0"/>
                <a:ea typeface="Calibri" panose="020F0502020204030204" pitchFamily="34" charset="0"/>
              </a:rPr>
              <a:t> yang </a:t>
            </a:r>
            <a:r>
              <a:rPr lang="en-US" sz="1800" i="1" dirty="0" err="1">
                <a:effectLst/>
                <a:latin typeface="Arial" panose="020B0604020202020204" pitchFamily="34" charset="0"/>
                <a:ea typeface="Calibri" panose="020F0502020204030204" pitchFamily="34" charset="0"/>
              </a:rPr>
              <a:t>mereka</a:t>
            </a:r>
            <a:r>
              <a:rPr lang="en-US" sz="1800" i="1" dirty="0">
                <a:effectLst/>
                <a:latin typeface="Arial" panose="020B0604020202020204" pitchFamily="34" charset="0"/>
                <a:ea typeface="Calibri" panose="020F0502020204030204" pitchFamily="34" charset="0"/>
              </a:rPr>
              <a:t> </a:t>
            </a:r>
            <a:r>
              <a:rPr lang="en-US" sz="1800" i="1" dirty="0" err="1">
                <a:effectLst/>
                <a:latin typeface="Arial" panose="020B0604020202020204" pitchFamily="34" charset="0"/>
                <a:ea typeface="Calibri" panose="020F0502020204030204" pitchFamily="34" charset="0"/>
              </a:rPr>
              <a:t>persekutukan</a:t>
            </a:r>
            <a:r>
              <a:rPr lang="en-US" sz="1800" i="1" dirty="0">
                <a:effectLst/>
                <a:latin typeface="Arial" panose="020B060402020202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Q.S.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Ar</a:t>
            </a:r>
            <a:r>
              <a:rPr lang="en-US" sz="1800" dirty="0">
                <a:effectLst/>
                <a:latin typeface="Calibri" panose="020F0502020204030204" pitchFamily="34" charset="0"/>
                <a:ea typeface="Calibri" panose="020F0502020204030204" pitchFamily="34" charset="0"/>
                <a:cs typeface="Times New Roman" panose="02020603050405020304" pitchFamily="18" charset="0"/>
              </a:rPr>
              <a:t>-Rum 40)</a:t>
            </a:r>
            <a:endParaRPr lang="en-US" sz="2000" i="1" dirty="0"/>
          </a:p>
        </p:txBody>
      </p:sp>
    </p:spTree>
    <p:extLst>
      <p:ext uri="{BB962C8B-B14F-4D97-AF65-F5344CB8AC3E}">
        <p14:creationId xmlns:p14="http://schemas.microsoft.com/office/powerpoint/2010/main" val="711182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4000" b="1" dirty="0" err="1">
                <a:effectLst>
                  <a:outerShdw blurRad="38100" dist="38100" dir="2700000" algn="tl">
                    <a:srgbClr val="000000">
                      <a:alpha val="43137"/>
                    </a:srgbClr>
                  </a:outerShdw>
                </a:effectLst>
                <a:ea typeface="Calibri" panose="020F0502020204030204" pitchFamily="34" charset="0"/>
                <a:cs typeface="Times New Roman" panose="02020603050405020304" pitchFamily="18" charset="0"/>
              </a:rPr>
              <a:t>Pandangan</a:t>
            </a:r>
            <a:r>
              <a:rPr lang="en-US" sz="4000" b="1" dirty="0">
                <a:effectLst>
                  <a:outerShdw blurRad="38100" dist="38100" dir="2700000" algn="tl">
                    <a:srgbClr val="000000">
                      <a:alpha val="43137"/>
                    </a:srgbClr>
                  </a:outerShdw>
                </a:effectLst>
                <a:ea typeface="Calibri" panose="020F0502020204030204" pitchFamily="34" charset="0"/>
                <a:cs typeface="Times New Roman" panose="02020603050405020304" pitchFamily="18" charset="0"/>
              </a:rPr>
              <a:t> Islam </a:t>
            </a:r>
            <a:r>
              <a:rPr lang="en-US" sz="4000" b="1" dirty="0" err="1">
                <a:effectLst>
                  <a:outerShdw blurRad="38100" dist="38100" dir="2700000" algn="tl">
                    <a:srgbClr val="000000">
                      <a:alpha val="43137"/>
                    </a:srgbClr>
                  </a:outerShdw>
                </a:effectLst>
                <a:ea typeface="Calibri" panose="020F0502020204030204" pitchFamily="34" charset="0"/>
                <a:cs typeface="Times New Roman" panose="02020603050405020304" pitchFamily="18" charset="0"/>
              </a:rPr>
              <a:t>Terhadap</a:t>
            </a:r>
            <a:r>
              <a:rPr lang="en-US" sz="4000" b="1" dirty="0">
                <a:effectLst>
                  <a:outerShdw blurRad="38100" dist="38100" dir="2700000" algn="tl">
                    <a:srgbClr val="000000">
                      <a:alpha val="43137"/>
                    </a:srgbClr>
                  </a:outerShdw>
                </a:effectLst>
                <a:ea typeface="Calibri" panose="020F0502020204030204" pitchFamily="34" charset="0"/>
                <a:cs typeface="Times New Roman" panose="02020603050405020304" pitchFamily="18" charset="0"/>
              </a:rPr>
              <a:t> </a:t>
            </a:r>
            <a:r>
              <a:rPr lang="en-US" sz="4000" b="1" dirty="0" err="1">
                <a:effectLst>
                  <a:outerShdw blurRad="38100" dist="38100" dir="2700000" algn="tl">
                    <a:srgbClr val="000000">
                      <a:alpha val="43137"/>
                    </a:srgbClr>
                  </a:outerShdw>
                </a:effectLst>
                <a:ea typeface="Calibri" panose="020F0502020204030204" pitchFamily="34" charset="0"/>
                <a:cs typeface="Times New Roman" panose="02020603050405020304" pitchFamily="18" charset="0"/>
              </a:rPr>
              <a:t>Manusia</a:t>
            </a:r>
            <a:endParaRPr lang="en-US" sz="4000" b="1" dirty="0">
              <a:effectLst>
                <a:outerShdw blurRad="38100" dist="38100" dir="2700000" algn="tl">
                  <a:srgbClr val="000000">
                    <a:alpha val="43137"/>
                  </a:srgbClr>
                </a:outerShdw>
              </a:effectLst>
            </a:endParaRPr>
          </a:p>
        </p:txBody>
      </p:sp>
      <p:sp>
        <p:nvSpPr>
          <p:cNvPr id="14" name="Content Placeholder 13"/>
          <p:cNvSpPr>
            <a:spLocks noGrp="1"/>
          </p:cNvSpPr>
          <p:nvPr>
            <p:ph idx="1"/>
          </p:nvPr>
        </p:nvSpPr>
        <p:spPr/>
        <p:txBody>
          <a:bodyPr>
            <a:normAutofit lnSpcReduction="10000"/>
          </a:bodyPr>
          <a:lstStyle/>
          <a:p>
            <a:pPr marL="0" indent="0">
              <a:lnSpc>
                <a:spcPct val="110000"/>
              </a:lnSpc>
              <a:buNone/>
            </a:pPr>
            <a:endParaRPr lang="en-US" sz="2000" dirty="0">
              <a:effectLst/>
              <a:latin typeface="Arial" panose="020B0604020202020204" pitchFamily="34" charset="0"/>
              <a:ea typeface="Calibri" panose="020F0502020204030204" pitchFamily="34" charset="0"/>
              <a:cs typeface="Arial" panose="020B0604020202020204" pitchFamily="34" charset="0"/>
            </a:endParaRPr>
          </a:p>
          <a:p>
            <a:pPr marL="0" indent="0" algn="r">
              <a:lnSpc>
                <a:spcPct val="110000"/>
              </a:lnSpc>
              <a:buNone/>
            </a:pPr>
            <a:r>
              <a:rPr lang="ar-SA" sz="4300" dirty="0">
                <a:effectLst/>
                <a:latin typeface="AGA Arabesque" panose="05000000000000000000" pitchFamily="2" charset="2"/>
                <a:ea typeface="Calibri" panose="020F0502020204030204" pitchFamily="34" charset="0"/>
                <a:cs typeface="KFGQPC Uthmanic Script HAFS" panose="02000000000000000000" pitchFamily="2" charset="-78"/>
              </a:rPr>
              <a:t>وَمَا خَلَقۡتُ ٱلۡجِنَّ وَٱلۡإِنسَ إِلَّا لِيَعۡبُدُونِ </a:t>
            </a:r>
            <a:endParaRPr lang="en-ID" sz="4300" dirty="0">
              <a:effectLst/>
              <a:latin typeface="AGA Arabesque" panose="05000000000000000000" pitchFamily="2" charset="2"/>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2200" dirty="0">
                <a:effectLst/>
                <a:latin typeface="Arial" panose="020B0604020202020204" pitchFamily="34" charset="0"/>
                <a:ea typeface="Calibri" panose="020F0502020204030204" pitchFamily="34" charset="0"/>
                <a:cs typeface="Arial" panose="020B0604020202020204" pitchFamily="34" charset="0"/>
              </a:rPr>
              <a:t>	</a:t>
            </a:r>
            <a:r>
              <a:rPr lang="en-US" sz="2200" dirty="0" err="1">
                <a:effectLst/>
                <a:latin typeface="Arial" panose="020B0604020202020204" pitchFamily="34" charset="0"/>
                <a:ea typeface="Calibri" panose="020F0502020204030204" pitchFamily="34" charset="0"/>
                <a:cs typeface="Arial" panose="020B0604020202020204" pitchFamily="34" charset="0"/>
              </a:rPr>
              <a:t>Tidak</a:t>
            </a:r>
            <a:r>
              <a:rPr lang="en-US" sz="2200" dirty="0">
                <a:effectLst/>
                <a:latin typeface="Arial" panose="020B0604020202020204" pitchFamily="34" charset="0"/>
                <a:ea typeface="Calibri" panose="020F0502020204030204" pitchFamily="34" charset="0"/>
                <a:cs typeface="Arial" panose="020B0604020202020204" pitchFamily="34" charset="0"/>
              </a:rPr>
              <a:t> </a:t>
            </a:r>
            <a:r>
              <a:rPr lang="en-US" sz="2200" dirty="0" err="1">
                <a:effectLst/>
                <a:latin typeface="Arial" panose="020B0604020202020204" pitchFamily="34" charset="0"/>
                <a:ea typeface="Calibri" panose="020F0502020204030204" pitchFamily="34" charset="0"/>
                <a:cs typeface="Arial" panose="020B0604020202020204" pitchFamily="34" charset="0"/>
              </a:rPr>
              <a:t>kujadikan</a:t>
            </a:r>
            <a:r>
              <a:rPr lang="en-US" sz="2200" dirty="0">
                <a:effectLst/>
                <a:latin typeface="Arial" panose="020B0604020202020204" pitchFamily="34" charset="0"/>
                <a:ea typeface="Calibri" panose="020F0502020204030204" pitchFamily="34" charset="0"/>
                <a:cs typeface="Arial" panose="020B0604020202020204" pitchFamily="34" charset="0"/>
              </a:rPr>
              <a:t> </a:t>
            </a:r>
            <a:r>
              <a:rPr lang="en-US" sz="2200" dirty="0" err="1">
                <a:effectLst/>
                <a:latin typeface="Arial" panose="020B0604020202020204" pitchFamily="34" charset="0"/>
                <a:ea typeface="Calibri" panose="020F0502020204030204" pitchFamily="34" charset="0"/>
                <a:cs typeface="Arial" panose="020B0604020202020204" pitchFamily="34" charset="0"/>
              </a:rPr>
              <a:t>jin</a:t>
            </a:r>
            <a:r>
              <a:rPr lang="en-US" sz="2200" dirty="0">
                <a:effectLst/>
                <a:latin typeface="Arial" panose="020B0604020202020204" pitchFamily="34" charset="0"/>
                <a:ea typeface="Calibri" panose="020F0502020204030204" pitchFamily="34" charset="0"/>
                <a:cs typeface="Arial" panose="020B0604020202020204" pitchFamily="34" charset="0"/>
              </a:rPr>
              <a:t> dan </a:t>
            </a:r>
            <a:r>
              <a:rPr lang="en-US" sz="2200" dirty="0" err="1">
                <a:effectLst/>
                <a:latin typeface="Arial" panose="020B0604020202020204" pitchFamily="34" charset="0"/>
                <a:ea typeface="Calibri" panose="020F0502020204030204" pitchFamily="34" charset="0"/>
                <a:cs typeface="Arial" panose="020B0604020202020204" pitchFamily="34" charset="0"/>
              </a:rPr>
              <a:t>manusia</a:t>
            </a:r>
            <a:r>
              <a:rPr lang="en-US" sz="2200" dirty="0">
                <a:effectLst/>
                <a:latin typeface="Arial" panose="020B0604020202020204" pitchFamily="34" charset="0"/>
                <a:ea typeface="Calibri" panose="020F0502020204030204" pitchFamily="34" charset="0"/>
                <a:cs typeface="Arial" panose="020B0604020202020204" pitchFamily="34" charset="0"/>
              </a:rPr>
              <a:t> </a:t>
            </a:r>
            <a:r>
              <a:rPr lang="en-US" sz="2200" dirty="0" err="1">
                <a:effectLst/>
                <a:latin typeface="Arial" panose="020B0604020202020204" pitchFamily="34" charset="0"/>
                <a:ea typeface="Calibri" panose="020F0502020204030204" pitchFamily="34" charset="0"/>
                <a:cs typeface="Arial" panose="020B0604020202020204" pitchFamily="34" charset="0"/>
              </a:rPr>
              <a:t>itu</a:t>
            </a:r>
            <a:r>
              <a:rPr lang="en-US" sz="2200" dirty="0">
                <a:effectLst/>
                <a:latin typeface="Arial" panose="020B0604020202020204" pitchFamily="34" charset="0"/>
                <a:ea typeface="Calibri" panose="020F0502020204030204" pitchFamily="34" charset="0"/>
                <a:cs typeface="Arial" panose="020B0604020202020204" pitchFamily="34" charset="0"/>
              </a:rPr>
              <a:t> </a:t>
            </a:r>
            <a:r>
              <a:rPr lang="en-US" sz="2200" dirty="0" err="1">
                <a:effectLst/>
                <a:latin typeface="Arial" panose="020B0604020202020204" pitchFamily="34" charset="0"/>
                <a:ea typeface="Calibri" panose="020F0502020204030204" pitchFamily="34" charset="0"/>
                <a:cs typeface="Arial" panose="020B0604020202020204" pitchFamily="34" charset="0"/>
              </a:rPr>
              <a:t>kecuali</a:t>
            </a:r>
            <a:r>
              <a:rPr lang="en-US" sz="2200" dirty="0">
                <a:effectLst/>
                <a:latin typeface="Arial" panose="020B0604020202020204" pitchFamily="34" charset="0"/>
                <a:ea typeface="Calibri" panose="020F0502020204030204" pitchFamily="34" charset="0"/>
                <a:cs typeface="Arial" panose="020B0604020202020204" pitchFamily="34" charset="0"/>
              </a:rPr>
              <a:t> </a:t>
            </a:r>
            <a:r>
              <a:rPr lang="en-US" sz="2200" dirty="0" err="1">
                <a:effectLst/>
                <a:latin typeface="Arial" panose="020B0604020202020204" pitchFamily="34" charset="0"/>
                <a:ea typeface="Calibri" panose="020F0502020204030204" pitchFamily="34" charset="0"/>
                <a:cs typeface="Arial" panose="020B0604020202020204" pitchFamily="34" charset="0"/>
              </a:rPr>
              <a:t>untuk</a:t>
            </a:r>
            <a:r>
              <a:rPr lang="en-US" sz="2200" dirty="0">
                <a:effectLst/>
                <a:latin typeface="Arial" panose="020B0604020202020204" pitchFamily="34" charset="0"/>
                <a:ea typeface="Calibri" panose="020F0502020204030204" pitchFamily="34" charset="0"/>
                <a:cs typeface="Arial" panose="020B0604020202020204" pitchFamily="34" charset="0"/>
              </a:rPr>
              <a:t> </a:t>
            </a:r>
            <a:r>
              <a:rPr lang="en-US" sz="2200" dirty="0" err="1">
                <a:effectLst/>
                <a:latin typeface="Arial" panose="020B0604020202020204" pitchFamily="34" charset="0"/>
                <a:ea typeface="Calibri" panose="020F0502020204030204" pitchFamily="34" charset="0"/>
                <a:cs typeface="Arial" panose="020B0604020202020204" pitchFamily="34" charset="0"/>
              </a:rPr>
              <a:t>beribadah</a:t>
            </a:r>
            <a:r>
              <a:rPr lang="en-US" sz="2200" dirty="0">
                <a:effectLst/>
                <a:latin typeface="Arial" panose="020B0604020202020204" pitchFamily="34" charset="0"/>
                <a:ea typeface="Calibri" panose="020F0502020204030204" pitchFamily="34" charset="0"/>
                <a:cs typeface="Arial" panose="020B0604020202020204" pitchFamily="34" charset="0"/>
              </a:rPr>
              <a:t> </a:t>
            </a:r>
            <a:r>
              <a:rPr lang="en-US" sz="2200" dirty="0" err="1">
                <a:effectLst/>
                <a:latin typeface="Arial" panose="020B0604020202020204" pitchFamily="34" charset="0"/>
                <a:ea typeface="Calibri" panose="020F0502020204030204" pitchFamily="34" charset="0"/>
                <a:cs typeface="Arial" panose="020B0604020202020204" pitchFamily="34" charset="0"/>
              </a:rPr>
              <a:t>kepada</a:t>
            </a:r>
            <a:r>
              <a:rPr lang="en-US" sz="2200" dirty="0">
                <a:effectLst/>
                <a:latin typeface="Arial" panose="020B0604020202020204" pitchFamily="34" charset="0"/>
                <a:ea typeface="Calibri" panose="020F0502020204030204" pitchFamily="34" charset="0"/>
                <a:cs typeface="Arial" panose="020B0604020202020204" pitchFamily="34" charset="0"/>
              </a:rPr>
              <a:t>-	Ku (</a:t>
            </a:r>
            <a:r>
              <a:rPr lang="en-US" sz="2200" dirty="0" err="1">
                <a:effectLst/>
                <a:latin typeface="Arial" panose="020B0604020202020204" pitchFamily="34" charset="0"/>
                <a:ea typeface="Calibri" panose="020F0502020204030204" pitchFamily="34" charset="0"/>
                <a:cs typeface="Arial" panose="020B0604020202020204" pitchFamily="34" charset="0"/>
              </a:rPr>
              <a:t>jin</a:t>
            </a:r>
            <a:r>
              <a:rPr lang="en-US" sz="2200" dirty="0">
                <a:effectLst/>
                <a:latin typeface="Arial" panose="020B0604020202020204" pitchFamily="34" charset="0"/>
                <a:ea typeface="Calibri" panose="020F0502020204030204" pitchFamily="34" charset="0"/>
                <a:cs typeface="Arial" panose="020B0604020202020204" pitchFamily="34" charset="0"/>
              </a:rPr>
              <a:t> dan </a:t>
            </a:r>
            <a:r>
              <a:rPr lang="en-US" sz="2200" dirty="0" err="1">
                <a:effectLst/>
                <a:latin typeface="Arial" panose="020B0604020202020204" pitchFamily="34" charset="0"/>
                <a:ea typeface="Calibri" panose="020F0502020204030204" pitchFamily="34" charset="0"/>
                <a:cs typeface="Arial" panose="020B0604020202020204" pitchFamily="34" charset="0"/>
              </a:rPr>
              <a:t>manusia</a:t>
            </a:r>
            <a:r>
              <a:rPr lang="en-US" sz="2200" dirty="0">
                <a:effectLst/>
                <a:latin typeface="Arial" panose="020B0604020202020204" pitchFamily="34" charset="0"/>
                <a:ea typeface="Calibri" panose="020F0502020204030204" pitchFamily="34" charset="0"/>
                <a:cs typeface="Arial" panose="020B0604020202020204" pitchFamily="34" charset="0"/>
              </a:rPr>
              <a:t> </a:t>
            </a:r>
            <a:r>
              <a:rPr lang="en-US" sz="2200" dirty="0" err="1">
                <a:effectLst/>
                <a:latin typeface="Arial" panose="020B0604020202020204" pitchFamily="34" charset="0"/>
                <a:ea typeface="Calibri" panose="020F0502020204030204" pitchFamily="34" charset="0"/>
                <a:cs typeface="Arial" panose="020B0604020202020204" pitchFamily="34" charset="0"/>
              </a:rPr>
              <a:t>itu</a:t>
            </a:r>
            <a:r>
              <a:rPr lang="en-US" sz="2200" dirty="0">
                <a:effectLst/>
                <a:latin typeface="Arial" panose="020B0604020202020204" pitchFamily="34" charset="0"/>
                <a:ea typeface="Calibri" panose="020F0502020204030204" pitchFamily="34" charset="0"/>
                <a:cs typeface="Arial" panose="020B0604020202020204" pitchFamily="34" charset="0"/>
              </a:rPr>
              <a:t> </a:t>
            </a:r>
            <a:r>
              <a:rPr lang="en-US" sz="2200" dirty="0" err="1">
                <a:effectLst/>
                <a:latin typeface="Arial" panose="020B0604020202020204" pitchFamily="34" charset="0"/>
                <a:ea typeface="Calibri" panose="020F0502020204030204" pitchFamily="34" charset="0"/>
                <a:cs typeface="Arial" panose="020B0604020202020204" pitchFamily="34" charset="0"/>
              </a:rPr>
              <a:t>diciptakan</a:t>
            </a:r>
            <a:r>
              <a:rPr lang="en-US" sz="2200" dirty="0">
                <a:effectLst/>
                <a:latin typeface="Arial" panose="020B0604020202020204" pitchFamily="34" charset="0"/>
                <a:ea typeface="Calibri" panose="020F0502020204030204" pitchFamily="34" charset="0"/>
                <a:cs typeface="Arial" panose="020B0604020202020204" pitchFamily="34" charset="0"/>
              </a:rPr>
              <a:t> </a:t>
            </a:r>
            <a:r>
              <a:rPr lang="en-US" sz="2200" dirty="0" err="1">
                <a:effectLst/>
                <a:latin typeface="Arial" panose="020B0604020202020204" pitchFamily="34" charset="0"/>
                <a:ea typeface="Calibri" panose="020F0502020204030204" pitchFamily="34" charset="0"/>
                <a:cs typeface="Arial" panose="020B0604020202020204" pitchFamily="34" charset="0"/>
              </a:rPr>
              <a:t>untuk</a:t>
            </a:r>
            <a:r>
              <a:rPr lang="en-US" sz="2200" dirty="0">
                <a:effectLst/>
                <a:latin typeface="Arial" panose="020B0604020202020204" pitchFamily="34" charset="0"/>
                <a:ea typeface="Calibri" panose="020F0502020204030204" pitchFamily="34" charset="0"/>
                <a:cs typeface="Arial" panose="020B0604020202020204" pitchFamily="34" charset="0"/>
              </a:rPr>
              <a:t> </a:t>
            </a:r>
            <a:r>
              <a:rPr lang="en-US" sz="2200" dirty="0" err="1">
                <a:effectLst/>
                <a:latin typeface="Arial" panose="020B0604020202020204" pitchFamily="34" charset="0"/>
                <a:ea typeface="Calibri" panose="020F0502020204030204" pitchFamily="34" charset="0"/>
                <a:cs typeface="Arial" panose="020B0604020202020204" pitchFamily="34" charset="0"/>
              </a:rPr>
              <a:t>beribadat</a:t>
            </a:r>
            <a:r>
              <a:rPr lang="en-US" sz="2200" dirty="0">
                <a:effectLst/>
                <a:latin typeface="Arial" panose="020B0604020202020204" pitchFamily="34" charset="0"/>
                <a:ea typeface="Calibri" panose="020F0502020204030204" pitchFamily="34" charset="0"/>
                <a:cs typeface="Arial" panose="020B0604020202020204" pitchFamily="34" charset="0"/>
              </a:rPr>
              <a:t> </a:t>
            </a:r>
            <a:r>
              <a:rPr lang="en-US" sz="2200" dirty="0" err="1">
                <a:effectLst/>
                <a:latin typeface="Arial" panose="020B0604020202020204" pitchFamily="34" charset="0"/>
                <a:ea typeface="Calibri" panose="020F0502020204030204" pitchFamily="34" charset="0"/>
                <a:cs typeface="Arial" panose="020B0604020202020204" pitchFamily="34" charset="0"/>
              </a:rPr>
              <a:t>kepada</a:t>
            </a:r>
            <a:r>
              <a:rPr lang="en-US" sz="2200" dirty="0">
                <a:effectLst/>
                <a:latin typeface="Arial" panose="020B0604020202020204" pitchFamily="34" charset="0"/>
                <a:ea typeface="Calibri" panose="020F0502020204030204" pitchFamily="34" charset="0"/>
                <a:cs typeface="Arial" panose="020B0604020202020204" pitchFamily="34" charset="0"/>
              </a:rPr>
              <a:t> Allah)” 	(Q.S. Az-</a:t>
            </a:r>
            <a:r>
              <a:rPr lang="en-US" sz="2200" dirty="0" err="1">
                <a:effectLst/>
                <a:latin typeface="Arial" panose="020B0604020202020204" pitchFamily="34" charset="0"/>
                <a:ea typeface="Calibri" panose="020F0502020204030204" pitchFamily="34" charset="0"/>
                <a:cs typeface="Arial" panose="020B0604020202020204" pitchFamily="34" charset="0"/>
              </a:rPr>
              <a:t>zariyat</a:t>
            </a:r>
            <a:r>
              <a:rPr lang="en-US" sz="2200" dirty="0">
                <a:effectLst/>
                <a:latin typeface="Arial" panose="020B0604020202020204" pitchFamily="34" charset="0"/>
                <a:ea typeface="Calibri" panose="020F0502020204030204" pitchFamily="34" charset="0"/>
                <a:cs typeface="Arial" panose="020B0604020202020204" pitchFamily="34" charset="0"/>
              </a:rPr>
              <a:t> 56)</a:t>
            </a:r>
          </a:p>
          <a:p>
            <a:pPr marL="0" indent="0">
              <a:lnSpc>
                <a:spcPct val="107000"/>
              </a:lnSpc>
              <a:spcAft>
                <a:spcPts val="800"/>
              </a:spcAft>
              <a:buNone/>
            </a:pPr>
            <a:r>
              <a:rPr lang="en-US" sz="2000" dirty="0">
                <a:effectLst/>
                <a:latin typeface="Arial" panose="020B0604020202020204" pitchFamily="34" charset="0"/>
                <a:ea typeface="Calibri" panose="020F0502020204030204" pitchFamily="34" charset="0"/>
                <a:cs typeface="Arial" panose="020B0604020202020204" pitchFamily="34" charset="0"/>
              </a:rPr>
              <a:t>Orang yang </a:t>
            </a:r>
            <a:r>
              <a:rPr lang="en-US" sz="2000" dirty="0" err="1">
                <a:effectLst/>
                <a:latin typeface="Arial" panose="020B0604020202020204" pitchFamily="34" charset="0"/>
                <a:ea typeface="Calibri" panose="020F0502020204030204" pitchFamily="34" charset="0"/>
                <a:cs typeface="Arial" panose="020B0604020202020204" pitchFamily="34" charset="0"/>
              </a:rPr>
              <a:t>beribadat</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kepada</a:t>
            </a:r>
            <a:r>
              <a:rPr lang="en-US" sz="2000" dirty="0">
                <a:effectLst/>
                <a:latin typeface="Arial" panose="020B0604020202020204" pitchFamily="34" charset="0"/>
                <a:ea typeface="Calibri" panose="020F0502020204030204" pitchFamily="34" charset="0"/>
                <a:cs typeface="Arial" panose="020B0604020202020204" pitchFamily="34" charset="0"/>
              </a:rPr>
              <a:t> Allah </a:t>
            </a:r>
            <a:r>
              <a:rPr lang="en-US" sz="2000" dirty="0" err="1">
                <a:effectLst/>
                <a:latin typeface="Arial" panose="020B0604020202020204" pitchFamily="34" charset="0"/>
                <a:ea typeface="Calibri" panose="020F0502020204030204" pitchFamily="34" charset="0"/>
                <a:cs typeface="Arial" panose="020B0604020202020204" pitchFamily="34" charset="0"/>
              </a:rPr>
              <a:t>ini</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adalah</a:t>
            </a:r>
            <a:r>
              <a:rPr lang="en-US" sz="2000" dirty="0">
                <a:effectLst/>
                <a:latin typeface="Arial" panose="020B0604020202020204" pitchFamily="34" charset="0"/>
                <a:ea typeface="Calibri" panose="020F0502020204030204" pitchFamily="34" charset="0"/>
                <a:cs typeface="Arial" panose="020B0604020202020204" pitchFamily="34" charset="0"/>
              </a:rPr>
              <a:t> orang yang </a:t>
            </a:r>
            <a:r>
              <a:rPr lang="en-US" sz="2000" dirty="0" err="1">
                <a:effectLst/>
                <a:latin typeface="Arial" panose="020B0604020202020204" pitchFamily="34" charset="0"/>
                <a:ea typeface="Calibri" panose="020F0502020204030204" pitchFamily="34" charset="0"/>
                <a:cs typeface="Arial" panose="020B0604020202020204" pitchFamily="34" charset="0"/>
              </a:rPr>
              <a:t>disayangi</a:t>
            </a:r>
            <a:r>
              <a:rPr lang="en-US" sz="2000" dirty="0">
                <a:effectLst/>
                <a:latin typeface="Arial" panose="020B0604020202020204" pitchFamily="34" charset="0"/>
                <a:ea typeface="Calibri" panose="020F0502020204030204" pitchFamily="34" charset="0"/>
                <a:cs typeface="Arial" panose="020B0604020202020204" pitchFamily="34" charset="0"/>
              </a:rPr>
              <a:t>-Nya. </a:t>
            </a:r>
            <a:r>
              <a:rPr lang="en-US" sz="2000" dirty="0" err="1">
                <a:effectLst/>
                <a:latin typeface="Arial" panose="020B0604020202020204" pitchFamily="34" charset="0"/>
                <a:ea typeface="Calibri" panose="020F0502020204030204" pitchFamily="34" charset="0"/>
                <a:cs typeface="Arial" panose="020B0604020202020204" pitchFamily="34" charset="0"/>
              </a:rPr>
              <a:t>Kepadanya</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diturunkan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suatu</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ajaran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melalui</a:t>
            </a:r>
            <a:r>
              <a:rPr lang="en-US" sz="2000" dirty="0">
                <a:effectLst/>
                <a:latin typeface="Arial" panose="020B0604020202020204" pitchFamily="34" charset="0"/>
                <a:ea typeface="Calibri" panose="020F0502020204030204" pitchFamily="34" charset="0"/>
                <a:cs typeface="Arial" panose="020B0604020202020204" pitchFamily="34" charset="0"/>
              </a:rPr>
              <a:t> Rasul-Nya </a:t>
            </a:r>
            <a:r>
              <a:rPr lang="en-US" sz="2000" dirty="0" err="1">
                <a:effectLst/>
                <a:latin typeface="Arial" panose="020B0604020202020204" pitchFamily="34" charset="0"/>
                <a:ea typeface="Calibri" panose="020F0502020204030204" pitchFamily="34" charset="0"/>
                <a:cs typeface="Arial" panose="020B0604020202020204" pitchFamily="34" charset="0"/>
              </a:rPr>
              <a:t>secara</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berurut</a:t>
            </a:r>
            <a:r>
              <a:rPr lang="en-US" sz="2000" dirty="0">
                <a:effectLst/>
                <a:latin typeface="Arial" panose="020B0604020202020204" pitchFamily="34" charset="0"/>
                <a:ea typeface="Calibri" panose="020F0502020204030204" pitchFamily="34" charset="0"/>
                <a:cs typeface="Arial" panose="020B0604020202020204" pitchFamily="34" charset="0"/>
              </a:rPr>
              <a:t> dan </a:t>
            </a:r>
            <a:r>
              <a:rPr lang="en-US" sz="2000" dirty="0" err="1">
                <a:effectLst/>
                <a:latin typeface="Arial" panose="020B0604020202020204" pitchFamily="34" charset="0"/>
                <a:ea typeface="Calibri" panose="020F0502020204030204" pitchFamily="34" charset="0"/>
                <a:cs typeface="Arial" panose="020B0604020202020204" pitchFamily="34" charset="0"/>
              </a:rPr>
              <a:t>beruntun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mulai</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dari</a:t>
            </a:r>
            <a:r>
              <a:rPr lang="en-US" sz="2000" dirty="0">
                <a:effectLst/>
                <a:latin typeface="Arial" panose="020B0604020202020204" pitchFamily="34" charset="0"/>
                <a:ea typeface="Calibri" panose="020F0502020204030204" pitchFamily="34" charset="0"/>
                <a:cs typeface="Arial" panose="020B0604020202020204" pitchFamily="34" charset="0"/>
              </a:rPr>
              <a:t> Rasul </a:t>
            </a:r>
            <a:r>
              <a:rPr lang="en-US" sz="2000" dirty="0" err="1">
                <a:effectLst/>
                <a:latin typeface="Arial" panose="020B0604020202020204" pitchFamily="34" charset="0"/>
                <a:ea typeface="Calibri" panose="020F0502020204030204" pitchFamily="34" charset="0"/>
                <a:cs typeface="Arial" panose="020B0604020202020204" pitchFamily="34" charset="0"/>
              </a:rPr>
              <a:t>pertama</a:t>
            </a:r>
            <a:r>
              <a:rPr lang="en-US" sz="2000" dirty="0">
                <a:effectLst/>
                <a:latin typeface="Arial" panose="020B0604020202020204" pitchFamily="34" charset="0"/>
                <a:ea typeface="Calibri" panose="020F0502020204030204" pitchFamily="34" charset="0"/>
                <a:cs typeface="Arial" panose="020B0604020202020204" pitchFamily="34" charset="0"/>
              </a:rPr>
              <a:t> . Adam </a:t>
            </a:r>
            <a:r>
              <a:rPr lang="en-US" sz="2000" dirty="0" err="1">
                <a:effectLst/>
                <a:latin typeface="Arial" panose="020B0604020202020204" pitchFamily="34" charset="0"/>
                <a:ea typeface="Calibri" panose="020F0502020204030204" pitchFamily="34" charset="0"/>
                <a:cs typeface="Arial" panose="020B0604020202020204" pitchFamily="34" charset="0"/>
              </a:rPr>
              <a:t>a.s</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sampai</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kepada</a:t>
            </a:r>
            <a:r>
              <a:rPr lang="en-US" sz="2000" dirty="0">
                <a:effectLst/>
                <a:latin typeface="Arial" panose="020B0604020202020204" pitchFamily="34" charset="0"/>
                <a:ea typeface="Calibri" panose="020F0502020204030204" pitchFamily="34" charset="0"/>
                <a:cs typeface="Arial" panose="020B0604020202020204" pitchFamily="34" charset="0"/>
              </a:rPr>
              <a:t> Rasul </a:t>
            </a:r>
            <a:r>
              <a:rPr lang="en-US" sz="2000" dirty="0" err="1">
                <a:effectLst/>
                <a:latin typeface="Arial" panose="020B0604020202020204" pitchFamily="34" charset="0"/>
                <a:ea typeface="Calibri" panose="020F0502020204030204" pitchFamily="34" charset="0"/>
                <a:cs typeface="Arial" panose="020B0604020202020204" pitchFamily="34" charset="0"/>
              </a:rPr>
              <a:t>terakhir</a:t>
            </a:r>
            <a:r>
              <a:rPr lang="en-US" sz="2000" dirty="0">
                <a:effectLst/>
                <a:latin typeface="Arial" panose="020B0604020202020204" pitchFamily="34" charset="0"/>
                <a:ea typeface="Calibri" panose="020F0502020204030204" pitchFamily="34" charset="0"/>
                <a:cs typeface="Arial" panose="020B0604020202020204" pitchFamily="34" charset="0"/>
              </a:rPr>
              <a:t>, Muhammad SAW. </a:t>
            </a:r>
            <a:r>
              <a:rPr lang="en-US" sz="2000" dirty="0" err="1">
                <a:effectLst/>
                <a:latin typeface="Arial" panose="020B0604020202020204" pitchFamily="34" charset="0"/>
                <a:ea typeface="Calibri" panose="020F0502020204030204" pitchFamily="34" charset="0"/>
                <a:cs typeface="Arial" panose="020B0604020202020204" pitchFamily="34" charset="0"/>
              </a:rPr>
              <a:t>Ajaran</a:t>
            </a:r>
            <a:r>
              <a:rPr lang="en-US" sz="2000" dirty="0">
                <a:effectLst/>
                <a:latin typeface="Arial" panose="020B0604020202020204" pitchFamily="34" charset="0"/>
                <a:ea typeface="Calibri" panose="020F0502020204030204" pitchFamily="34" charset="0"/>
                <a:cs typeface="Arial" panose="020B0604020202020204" pitchFamily="34" charset="0"/>
              </a:rPr>
              <a:t> yang </a:t>
            </a:r>
            <a:r>
              <a:rPr lang="en-US" sz="2000" dirty="0" err="1">
                <a:effectLst/>
                <a:latin typeface="Arial" panose="020B0604020202020204" pitchFamily="34" charset="0"/>
                <a:ea typeface="Calibri" panose="020F0502020204030204" pitchFamily="34" charset="0"/>
                <a:cs typeface="Arial" panose="020B0604020202020204" pitchFamily="34" charset="0"/>
              </a:rPr>
              <a:t>telah</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disempurnakan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melalui</a:t>
            </a:r>
            <a:r>
              <a:rPr lang="en-US" sz="2000" dirty="0">
                <a:effectLst/>
                <a:latin typeface="Arial" panose="020B0604020202020204" pitchFamily="34" charset="0"/>
                <a:ea typeface="Calibri" panose="020F0502020204030204" pitchFamily="34" charset="0"/>
                <a:cs typeface="Arial" panose="020B0604020202020204" pitchFamily="34" charset="0"/>
              </a:rPr>
              <a:t> Rasul </a:t>
            </a:r>
            <a:r>
              <a:rPr lang="en-US" sz="2000" dirty="0" err="1">
                <a:effectLst/>
                <a:latin typeface="Arial" panose="020B0604020202020204" pitchFamily="34" charset="0"/>
                <a:ea typeface="Calibri" panose="020F0502020204030204" pitchFamily="34" charset="0"/>
                <a:cs typeface="Arial" panose="020B0604020202020204" pitchFamily="34" charset="0"/>
              </a:rPr>
              <a:t>teakhir</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ini</a:t>
            </a:r>
            <a:r>
              <a:rPr lang="en-US" sz="2000" dirty="0">
                <a:effectLst/>
                <a:latin typeface="Arial" panose="020B0604020202020204" pitchFamily="34" charset="0"/>
                <a:ea typeface="Calibri" panose="020F0502020204030204" pitchFamily="34" charset="0"/>
                <a:cs typeface="Arial" panose="020B0604020202020204" pitchFamily="34" charset="0"/>
              </a:rPr>
              <a:t> yang </a:t>
            </a:r>
            <a:r>
              <a:rPr lang="en-US" sz="2000" dirty="0" err="1">
                <a:effectLst/>
                <a:latin typeface="Arial" panose="020B0604020202020204" pitchFamily="34" charset="0"/>
                <a:ea typeface="Calibri" panose="020F0502020204030204" pitchFamily="34" charset="0"/>
                <a:cs typeface="Arial" panose="020B0604020202020204" pitchFamily="34" charset="0"/>
              </a:rPr>
              <a:t>dinamai</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dengan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Syari’at</a:t>
            </a:r>
            <a:r>
              <a:rPr lang="en-US" sz="2000" dirty="0">
                <a:effectLst/>
                <a:latin typeface="Arial" panose="020B0604020202020204" pitchFamily="34" charset="0"/>
                <a:ea typeface="Calibri" panose="020F0502020204030204" pitchFamily="34" charset="0"/>
                <a:cs typeface="Arial" panose="020B0604020202020204" pitchFamily="34" charset="0"/>
              </a:rPr>
              <a:t> Islam yang </a:t>
            </a:r>
            <a:r>
              <a:rPr lang="en-US" sz="2000" dirty="0" err="1">
                <a:effectLst/>
                <a:latin typeface="Arial" panose="020B0604020202020204" pitchFamily="34" charset="0"/>
                <a:ea typeface="Calibri" panose="020F0502020204030204" pitchFamily="34" charset="0"/>
                <a:cs typeface="Arial" panose="020B0604020202020204" pitchFamily="34" charset="0"/>
              </a:rPr>
              <a:t>terkumpul</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dalam</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satu</a:t>
            </a:r>
            <a:r>
              <a:rPr lang="en-US" sz="2000" dirty="0">
                <a:effectLst/>
                <a:latin typeface="Arial" panose="020B0604020202020204" pitchFamily="34" charset="0"/>
                <a:ea typeface="Calibri" panose="020F0502020204030204" pitchFamily="34" charset="0"/>
                <a:cs typeface="Arial" panose="020B0604020202020204" pitchFamily="34" charset="0"/>
              </a:rPr>
              <a:t> kitab yang </a:t>
            </a:r>
            <a:r>
              <a:rPr lang="en-US" sz="2000" dirty="0" err="1">
                <a:effectLst/>
                <a:latin typeface="Arial" panose="020B0604020202020204" pitchFamily="34" charset="0"/>
                <a:ea typeface="Calibri" panose="020F0502020204030204" pitchFamily="34" charset="0"/>
                <a:cs typeface="Arial" panose="020B0604020202020204" pitchFamily="34" charset="0"/>
              </a:rPr>
              <a:t>bernama</a:t>
            </a:r>
            <a:r>
              <a:rPr lang="en-US" sz="2000" dirty="0">
                <a:effectLst/>
                <a:latin typeface="Arial" panose="020B0604020202020204" pitchFamily="34" charset="0"/>
                <a:ea typeface="Calibri" panose="020F0502020204030204" pitchFamily="34" charset="0"/>
                <a:cs typeface="Arial" panose="020B0604020202020204" pitchFamily="34" charset="0"/>
              </a:rPr>
              <a:t> Al-Qur’an</a:t>
            </a:r>
            <a:endParaRPr lang="en-ID" sz="20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753748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4000" b="1" dirty="0" err="1">
                <a:effectLst>
                  <a:outerShdw blurRad="38100" dist="38100" dir="2700000" algn="tl">
                    <a:srgbClr val="000000">
                      <a:alpha val="43137"/>
                    </a:srgbClr>
                  </a:outerShdw>
                </a:effectLst>
                <a:ea typeface="Calibri" panose="020F0502020204030204" pitchFamily="34" charset="0"/>
                <a:cs typeface="Times New Roman" panose="02020603050405020304" pitchFamily="18" charset="0"/>
              </a:rPr>
              <a:t>Pandangan</a:t>
            </a:r>
            <a:r>
              <a:rPr lang="en-US" sz="4000" b="1" dirty="0">
                <a:effectLst>
                  <a:outerShdw blurRad="38100" dist="38100" dir="2700000" algn="tl">
                    <a:srgbClr val="000000">
                      <a:alpha val="43137"/>
                    </a:srgbClr>
                  </a:outerShdw>
                </a:effectLst>
                <a:ea typeface="Calibri" panose="020F0502020204030204" pitchFamily="34" charset="0"/>
                <a:cs typeface="Times New Roman" panose="02020603050405020304" pitchFamily="18" charset="0"/>
              </a:rPr>
              <a:t> Islam </a:t>
            </a:r>
            <a:r>
              <a:rPr lang="en-US" sz="4000" b="1" dirty="0" err="1">
                <a:effectLst>
                  <a:outerShdw blurRad="38100" dist="38100" dir="2700000" algn="tl">
                    <a:srgbClr val="000000">
                      <a:alpha val="43137"/>
                    </a:srgbClr>
                  </a:outerShdw>
                </a:effectLst>
                <a:ea typeface="Calibri" panose="020F0502020204030204" pitchFamily="34" charset="0"/>
                <a:cs typeface="Times New Roman" panose="02020603050405020304" pitchFamily="18" charset="0"/>
              </a:rPr>
              <a:t>Terhadap</a:t>
            </a:r>
            <a:r>
              <a:rPr lang="en-US" sz="4000" b="1" dirty="0">
                <a:effectLst>
                  <a:outerShdw blurRad="38100" dist="38100" dir="2700000" algn="tl">
                    <a:srgbClr val="000000">
                      <a:alpha val="43137"/>
                    </a:srgbClr>
                  </a:outerShdw>
                </a:effectLst>
                <a:ea typeface="Calibri" panose="020F0502020204030204" pitchFamily="34" charset="0"/>
                <a:cs typeface="Times New Roman" panose="02020603050405020304" pitchFamily="18" charset="0"/>
              </a:rPr>
              <a:t> </a:t>
            </a:r>
            <a:r>
              <a:rPr lang="en-US" sz="4000" b="1" dirty="0" err="1">
                <a:effectLst>
                  <a:outerShdw blurRad="38100" dist="38100" dir="2700000" algn="tl">
                    <a:srgbClr val="000000">
                      <a:alpha val="43137"/>
                    </a:srgbClr>
                  </a:outerShdw>
                </a:effectLst>
                <a:ea typeface="Calibri" panose="020F0502020204030204" pitchFamily="34" charset="0"/>
                <a:cs typeface="Times New Roman" panose="02020603050405020304" pitchFamily="18" charset="0"/>
              </a:rPr>
              <a:t>Manusia</a:t>
            </a:r>
            <a:endParaRPr lang="en-US" sz="4000" b="1" dirty="0">
              <a:effectLst>
                <a:outerShdw blurRad="38100" dist="38100" dir="2700000" algn="tl">
                  <a:srgbClr val="000000">
                    <a:alpha val="43137"/>
                  </a:srgbClr>
                </a:outerShdw>
              </a:effectLst>
            </a:endParaRPr>
          </a:p>
        </p:txBody>
      </p:sp>
      <p:sp>
        <p:nvSpPr>
          <p:cNvPr id="14" name="Content Placeholder 13"/>
          <p:cNvSpPr>
            <a:spLocks noGrp="1"/>
          </p:cNvSpPr>
          <p:nvPr>
            <p:ph idx="1"/>
          </p:nvPr>
        </p:nvSpPr>
        <p:spPr/>
        <p:txBody>
          <a:bodyPr>
            <a:normAutofit lnSpcReduction="10000"/>
          </a:bodyPr>
          <a:lstStyle/>
          <a:p>
            <a:pPr marL="0" indent="0">
              <a:lnSpc>
                <a:spcPct val="110000"/>
              </a:lnSpc>
              <a:buNone/>
            </a:pPr>
            <a:endParaRPr lang="en-US" sz="2000" dirty="0">
              <a:effectLst/>
              <a:latin typeface="Arial" panose="020B0604020202020204" pitchFamily="34" charset="0"/>
              <a:ea typeface="Calibri" panose="020F0502020204030204" pitchFamily="34" charset="0"/>
              <a:cs typeface="Arial" panose="020B0604020202020204" pitchFamily="34" charset="0"/>
            </a:endParaRPr>
          </a:p>
          <a:p>
            <a:pPr marL="0" indent="0" algn="r">
              <a:lnSpc>
                <a:spcPct val="110000"/>
              </a:lnSpc>
              <a:buNone/>
            </a:pPr>
            <a:r>
              <a:rPr lang="ar-SA" sz="4300" dirty="0">
                <a:effectLst/>
                <a:latin typeface="AGA Arabesque" panose="05000000000000000000" pitchFamily="2" charset="2"/>
                <a:ea typeface="Calibri" panose="020F0502020204030204" pitchFamily="34" charset="0"/>
                <a:cs typeface="KFGQPC Uthmanic Script HAFS" panose="02000000000000000000" pitchFamily="2" charset="-78"/>
              </a:rPr>
              <a:t>وَمَا خَلَقۡتُ ٱلۡجِنَّ وَٱلۡإِنسَ إِلَّا لِيَعۡبُدُونِ </a:t>
            </a:r>
            <a:endParaRPr lang="en-ID" sz="4300" dirty="0">
              <a:effectLst/>
              <a:latin typeface="AGA Arabesque" panose="05000000000000000000" pitchFamily="2" charset="2"/>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2200" dirty="0">
                <a:effectLst/>
                <a:latin typeface="Arial" panose="020B0604020202020204" pitchFamily="34" charset="0"/>
                <a:ea typeface="Calibri" panose="020F0502020204030204" pitchFamily="34" charset="0"/>
                <a:cs typeface="Arial" panose="020B0604020202020204" pitchFamily="34" charset="0"/>
              </a:rPr>
              <a:t>	</a:t>
            </a:r>
            <a:r>
              <a:rPr lang="en-US" sz="2200" dirty="0" err="1">
                <a:effectLst/>
                <a:latin typeface="Arial" panose="020B0604020202020204" pitchFamily="34" charset="0"/>
                <a:ea typeface="Calibri" panose="020F0502020204030204" pitchFamily="34" charset="0"/>
                <a:cs typeface="Arial" panose="020B0604020202020204" pitchFamily="34" charset="0"/>
              </a:rPr>
              <a:t>Tidak</a:t>
            </a:r>
            <a:r>
              <a:rPr lang="en-US" sz="2200" dirty="0">
                <a:effectLst/>
                <a:latin typeface="Arial" panose="020B0604020202020204" pitchFamily="34" charset="0"/>
                <a:ea typeface="Calibri" panose="020F0502020204030204" pitchFamily="34" charset="0"/>
                <a:cs typeface="Arial" panose="020B0604020202020204" pitchFamily="34" charset="0"/>
              </a:rPr>
              <a:t> </a:t>
            </a:r>
            <a:r>
              <a:rPr lang="en-US" sz="2200" dirty="0" err="1">
                <a:effectLst/>
                <a:latin typeface="Arial" panose="020B0604020202020204" pitchFamily="34" charset="0"/>
                <a:ea typeface="Calibri" panose="020F0502020204030204" pitchFamily="34" charset="0"/>
                <a:cs typeface="Arial" panose="020B0604020202020204" pitchFamily="34" charset="0"/>
              </a:rPr>
              <a:t>kujadikan</a:t>
            </a:r>
            <a:r>
              <a:rPr lang="en-US" sz="2200" dirty="0">
                <a:effectLst/>
                <a:latin typeface="Arial" panose="020B0604020202020204" pitchFamily="34" charset="0"/>
                <a:ea typeface="Calibri" panose="020F0502020204030204" pitchFamily="34" charset="0"/>
                <a:cs typeface="Arial" panose="020B0604020202020204" pitchFamily="34" charset="0"/>
              </a:rPr>
              <a:t> </a:t>
            </a:r>
            <a:r>
              <a:rPr lang="en-US" sz="2200" dirty="0" err="1">
                <a:effectLst/>
                <a:latin typeface="Arial" panose="020B0604020202020204" pitchFamily="34" charset="0"/>
                <a:ea typeface="Calibri" panose="020F0502020204030204" pitchFamily="34" charset="0"/>
                <a:cs typeface="Arial" panose="020B0604020202020204" pitchFamily="34" charset="0"/>
              </a:rPr>
              <a:t>jin</a:t>
            </a:r>
            <a:r>
              <a:rPr lang="en-US" sz="2200" dirty="0">
                <a:effectLst/>
                <a:latin typeface="Arial" panose="020B0604020202020204" pitchFamily="34" charset="0"/>
                <a:ea typeface="Calibri" panose="020F0502020204030204" pitchFamily="34" charset="0"/>
                <a:cs typeface="Arial" panose="020B0604020202020204" pitchFamily="34" charset="0"/>
              </a:rPr>
              <a:t> dan </a:t>
            </a:r>
            <a:r>
              <a:rPr lang="en-US" sz="2200" dirty="0" err="1">
                <a:effectLst/>
                <a:latin typeface="Arial" panose="020B0604020202020204" pitchFamily="34" charset="0"/>
                <a:ea typeface="Calibri" panose="020F0502020204030204" pitchFamily="34" charset="0"/>
                <a:cs typeface="Arial" panose="020B0604020202020204" pitchFamily="34" charset="0"/>
              </a:rPr>
              <a:t>manusia</a:t>
            </a:r>
            <a:r>
              <a:rPr lang="en-US" sz="2200" dirty="0">
                <a:effectLst/>
                <a:latin typeface="Arial" panose="020B0604020202020204" pitchFamily="34" charset="0"/>
                <a:ea typeface="Calibri" panose="020F0502020204030204" pitchFamily="34" charset="0"/>
                <a:cs typeface="Arial" panose="020B0604020202020204" pitchFamily="34" charset="0"/>
              </a:rPr>
              <a:t> </a:t>
            </a:r>
            <a:r>
              <a:rPr lang="en-US" sz="2200" dirty="0" err="1">
                <a:effectLst/>
                <a:latin typeface="Arial" panose="020B0604020202020204" pitchFamily="34" charset="0"/>
                <a:ea typeface="Calibri" panose="020F0502020204030204" pitchFamily="34" charset="0"/>
                <a:cs typeface="Arial" panose="020B0604020202020204" pitchFamily="34" charset="0"/>
              </a:rPr>
              <a:t>itu</a:t>
            </a:r>
            <a:r>
              <a:rPr lang="en-US" sz="2200" dirty="0">
                <a:effectLst/>
                <a:latin typeface="Arial" panose="020B0604020202020204" pitchFamily="34" charset="0"/>
                <a:ea typeface="Calibri" panose="020F0502020204030204" pitchFamily="34" charset="0"/>
                <a:cs typeface="Arial" panose="020B0604020202020204" pitchFamily="34" charset="0"/>
              </a:rPr>
              <a:t> </a:t>
            </a:r>
            <a:r>
              <a:rPr lang="en-US" sz="2200" dirty="0" err="1">
                <a:effectLst/>
                <a:latin typeface="Arial" panose="020B0604020202020204" pitchFamily="34" charset="0"/>
                <a:ea typeface="Calibri" panose="020F0502020204030204" pitchFamily="34" charset="0"/>
                <a:cs typeface="Arial" panose="020B0604020202020204" pitchFamily="34" charset="0"/>
              </a:rPr>
              <a:t>kecuali</a:t>
            </a:r>
            <a:r>
              <a:rPr lang="en-US" sz="2200" dirty="0">
                <a:effectLst/>
                <a:latin typeface="Arial" panose="020B0604020202020204" pitchFamily="34" charset="0"/>
                <a:ea typeface="Calibri" panose="020F0502020204030204" pitchFamily="34" charset="0"/>
                <a:cs typeface="Arial" panose="020B0604020202020204" pitchFamily="34" charset="0"/>
              </a:rPr>
              <a:t> </a:t>
            </a:r>
            <a:r>
              <a:rPr lang="en-US" sz="2200" dirty="0" err="1">
                <a:effectLst/>
                <a:latin typeface="Arial" panose="020B0604020202020204" pitchFamily="34" charset="0"/>
                <a:ea typeface="Calibri" panose="020F0502020204030204" pitchFamily="34" charset="0"/>
                <a:cs typeface="Arial" panose="020B0604020202020204" pitchFamily="34" charset="0"/>
              </a:rPr>
              <a:t>untuk</a:t>
            </a:r>
            <a:r>
              <a:rPr lang="en-US" sz="2200" dirty="0">
                <a:effectLst/>
                <a:latin typeface="Arial" panose="020B0604020202020204" pitchFamily="34" charset="0"/>
                <a:ea typeface="Calibri" panose="020F0502020204030204" pitchFamily="34" charset="0"/>
                <a:cs typeface="Arial" panose="020B0604020202020204" pitchFamily="34" charset="0"/>
              </a:rPr>
              <a:t> </a:t>
            </a:r>
            <a:r>
              <a:rPr lang="en-US" sz="2200" dirty="0" err="1">
                <a:effectLst/>
                <a:latin typeface="Arial" panose="020B0604020202020204" pitchFamily="34" charset="0"/>
                <a:ea typeface="Calibri" panose="020F0502020204030204" pitchFamily="34" charset="0"/>
                <a:cs typeface="Arial" panose="020B0604020202020204" pitchFamily="34" charset="0"/>
              </a:rPr>
              <a:t>beribadah</a:t>
            </a:r>
            <a:r>
              <a:rPr lang="en-US" sz="2200" dirty="0">
                <a:effectLst/>
                <a:latin typeface="Arial" panose="020B0604020202020204" pitchFamily="34" charset="0"/>
                <a:ea typeface="Calibri" panose="020F0502020204030204" pitchFamily="34" charset="0"/>
                <a:cs typeface="Arial" panose="020B0604020202020204" pitchFamily="34" charset="0"/>
              </a:rPr>
              <a:t> </a:t>
            </a:r>
            <a:r>
              <a:rPr lang="en-US" sz="2200" dirty="0" err="1">
                <a:effectLst/>
                <a:latin typeface="Arial" panose="020B0604020202020204" pitchFamily="34" charset="0"/>
                <a:ea typeface="Calibri" panose="020F0502020204030204" pitchFamily="34" charset="0"/>
                <a:cs typeface="Arial" panose="020B0604020202020204" pitchFamily="34" charset="0"/>
              </a:rPr>
              <a:t>kepada</a:t>
            </a:r>
            <a:r>
              <a:rPr lang="en-US" sz="2200" dirty="0">
                <a:effectLst/>
                <a:latin typeface="Arial" panose="020B0604020202020204" pitchFamily="34" charset="0"/>
                <a:ea typeface="Calibri" panose="020F0502020204030204" pitchFamily="34" charset="0"/>
                <a:cs typeface="Arial" panose="020B0604020202020204" pitchFamily="34" charset="0"/>
              </a:rPr>
              <a:t>-	Ku (</a:t>
            </a:r>
            <a:r>
              <a:rPr lang="en-US" sz="2200" dirty="0" err="1">
                <a:effectLst/>
                <a:latin typeface="Arial" panose="020B0604020202020204" pitchFamily="34" charset="0"/>
                <a:ea typeface="Calibri" panose="020F0502020204030204" pitchFamily="34" charset="0"/>
                <a:cs typeface="Arial" panose="020B0604020202020204" pitchFamily="34" charset="0"/>
              </a:rPr>
              <a:t>jin</a:t>
            </a:r>
            <a:r>
              <a:rPr lang="en-US" sz="2200" dirty="0">
                <a:effectLst/>
                <a:latin typeface="Arial" panose="020B0604020202020204" pitchFamily="34" charset="0"/>
                <a:ea typeface="Calibri" panose="020F0502020204030204" pitchFamily="34" charset="0"/>
                <a:cs typeface="Arial" panose="020B0604020202020204" pitchFamily="34" charset="0"/>
              </a:rPr>
              <a:t> dan </a:t>
            </a:r>
            <a:r>
              <a:rPr lang="en-US" sz="2200" dirty="0" err="1">
                <a:effectLst/>
                <a:latin typeface="Arial" panose="020B0604020202020204" pitchFamily="34" charset="0"/>
                <a:ea typeface="Calibri" panose="020F0502020204030204" pitchFamily="34" charset="0"/>
                <a:cs typeface="Arial" panose="020B0604020202020204" pitchFamily="34" charset="0"/>
              </a:rPr>
              <a:t>manusia</a:t>
            </a:r>
            <a:r>
              <a:rPr lang="en-US" sz="2200" dirty="0">
                <a:effectLst/>
                <a:latin typeface="Arial" panose="020B0604020202020204" pitchFamily="34" charset="0"/>
                <a:ea typeface="Calibri" panose="020F0502020204030204" pitchFamily="34" charset="0"/>
                <a:cs typeface="Arial" panose="020B0604020202020204" pitchFamily="34" charset="0"/>
              </a:rPr>
              <a:t> </a:t>
            </a:r>
            <a:r>
              <a:rPr lang="en-US" sz="2200" dirty="0" err="1">
                <a:effectLst/>
                <a:latin typeface="Arial" panose="020B0604020202020204" pitchFamily="34" charset="0"/>
                <a:ea typeface="Calibri" panose="020F0502020204030204" pitchFamily="34" charset="0"/>
                <a:cs typeface="Arial" panose="020B0604020202020204" pitchFamily="34" charset="0"/>
              </a:rPr>
              <a:t>itu</a:t>
            </a:r>
            <a:r>
              <a:rPr lang="en-US" sz="2200" dirty="0">
                <a:effectLst/>
                <a:latin typeface="Arial" panose="020B0604020202020204" pitchFamily="34" charset="0"/>
                <a:ea typeface="Calibri" panose="020F0502020204030204" pitchFamily="34" charset="0"/>
                <a:cs typeface="Arial" panose="020B0604020202020204" pitchFamily="34" charset="0"/>
              </a:rPr>
              <a:t> </a:t>
            </a:r>
            <a:r>
              <a:rPr lang="en-US" sz="2200" dirty="0" err="1">
                <a:effectLst/>
                <a:latin typeface="Arial" panose="020B0604020202020204" pitchFamily="34" charset="0"/>
                <a:ea typeface="Calibri" panose="020F0502020204030204" pitchFamily="34" charset="0"/>
                <a:cs typeface="Arial" panose="020B0604020202020204" pitchFamily="34" charset="0"/>
              </a:rPr>
              <a:t>diciptakan</a:t>
            </a:r>
            <a:r>
              <a:rPr lang="en-US" sz="2200" dirty="0">
                <a:effectLst/>
                <a:latin typeface="Arial" panose="020B0604020202020204" pitchFamily="34" charset="0"/>
                <a:ea typeface="Calibri" panose="020F0502020204030204" pitchFamily="34" charset="0"/>
                <a:cs typeface="Arial" panose="020B0604020202020204" pitchFamily="34" charset="0"/>
              </a:rPr>
              <a:t> </a:t>
            </a:r>
            <a:r>
              <a:rPr lang="en-US" sz="2200" dirty="0" err="1">
                <a:effectLst/>
                <a:latin typeface="Arial" panose="020B0604020202020204" pitchFamily="34" charset="0"/>
                <a:ea typeface="Calibri" panose="020F0502020204030204" pitchFamily="34" charset="0"/>
                <a:cs typeface="Arial" panose="020B0604020202020204" pitchFamily="34" charset="0"/>
              </a:rPr>
              <a:t>untuk</a:t>
            </a:r>
            <a:r>
              <a:rPr lang="en-US" sz="2200" dirty="0">
                <a:effectLst/>
                <a:latin typeface="Arial" panose="020B0604020202020204" pitchFamily="34" charset="0"/>
                <a:ea typeface="Calibri" panose="020F0502020204030204" pitchFamily="34" charset="0"/>
                <a:cs typeface="Arial" panose="020B0604020202020204" pitchFamily="34" charset="0"/>
              </a:rPr>
              <a:t> </a:t>
            </a:r>
            <a:r>
              <a:rPr lang="en-US" sz="2200" dirty="0" err="1">
                <a:effectLst/>
                <a:latin typeface="Arial" panose="020B0604020202020204" pitchFamily="34" charset="0"/>
                <a:ea typeface="Calibri" panose="020F0502020204030204" pitchFamily="34" charset="0"/>
                <a:cs typeface="Arial" panose="020B0604020202020204" pitchFamily="34" charset="0"/>
              </a:rPr>
              <a:t>beribadat</a:t>
            </a:r>
            <a:r>
              <a:rPr lang="en-US" sz="2200" dirty="0">
                <a:effectLst/>
                <a:latin typeface="Arial" panose="020B0604020202020204" pitchFamily="34" charset="0"/>
                <a:ea typeface="Calibri" panose="020F0502020204030204" pitchFamily="34" charset="0"/>
                <a:cs typeface="Arial" panose="020B0604020202020204" pitchFamily="34" charset="0"/>
              </a:rPr>
              <a:t> </a:t>
            </a:r>
            <a:r>
              <a:rPr lang="en-US" sz="2200" dirty="0" err="1">
                <a:effectLst/>
                <a:latin typeface="Arial" panose="020B0604020202020204" pitchFamily="34" charset="0"/>
                <a:ea typeface="Calibri" panose="020F0502020204030204" pitchFamily="34" charset="0"/>
                <a:cs typeface="Arial" panose="020B0604020202020204" pitchFamily="34" charset="0"/>
              </a:rPr>
              <a:t>kepada</a:t>
            </a:r>
            <a:r>
              <a:rPr lang="en-US" sz="2200" dirty="0">
                <a:effectLst/>
                <a:latin typeface="Arial" panose="020B0604020202020204" pitchFamily="34" charset="0"/>
                <a:ea typeface="Calibri" panose="020F0502020204030204" pitchFamily="34" charset="0"/>
                <a:cs typeface="Arial" panose="020B0604020202020204" pitchFamily="34" charset="0"/>
              </a:rPr>
              <a:t> Allah)” 	(Q.S. Az-</a:t>
            </a:r>
            <a:r>
              <a:rPr lang="en-US" sz="2200" dirty="0" err="1">
                <a:effectLst/>
                <a:latin typeface="Arial" panose="020B0604020202020204" pitchFamily="34" charset="0"/>
                <a:ea typeface="Calibri" panose="020F0502020204030204" pitchFamily="34" charset="0"/>
                <a:cs typeface="Arial" panose="020B0604020202020204" pitchFamily="34" charset="0"/>
              </a:rPr>
              <a:t>zariyat</a:t>
            </a:r>
            <a:r>
              <a:rPr lang="en-US" sz="2200" dirty="0">
                <a:effectLst/>
                <a:latin typeface="Arial" panose="020B0604020202020204" pitchFamily="34" charset="0"/>
                <a:ea typeface="Calibri" panose="020F0502020204030204" pitchFamily="34" charset="0"/>
                <a:cs typeface="Arial" panose="020B0604020202020204" pitchFamily="34" charset="0"/>
              </a:rPr>
              <a:t> 56)</a:t>
            </a:r>
          </a:p>
          <a:p>
            <a:pPr marL="0" indent="0">
              <a:lnSpc>
                <a:spcPct val="107000"/>
              </a:lnSpc>
              <a:spcAft>
                <a:spcPts val="800"/>
              </a:spcAft>
              <a:buNone/>
            </a:pPr>
            <a:r>
              <a:rPr lang="en-US" sz="2000" dirty="0">
                <a:effectLst/>
                <a:latin typeface="Arial" panose="020B0604020202020204" pitchFamily="34" charset="0"/>
                <a:ea typeface="Calibri" panose="020F0502020204030204" pitchFamily="34" charset="0"/>
                <a:cs typeface="Arial" panose="020B0604020202020204" pitchFamily="34" charset="0"/>
              </a:rPr>
              <a:t>Orang yang </a:t>
            </a:r>
            <a:r>
              <a:rPr lang="en-US" sz="2000" dirty="0" err="1">
                <a:effectLst/>
                <a:latin typeface="Arial" panose="020B0604020202020204" pitchFamily="34" charset="0"/>
                <a:ea typeface="Calibri" panose="020F0502020204030204" pitchFamily="34" charset="0"/>
                <a:cs typeface="Arial" panose="020B0604020202020204" pitchFamily="34" charset="0"/>
              </a:rPr>
              <a:t>beribadat</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kepada</a:t>
            </a:r>
            <a:r>
              <a:rPr lang="en-US" sz="2000" dirty="0">
                <a:effectLst/>
                <a:latin typeface="Arial" panose="020B0604020202020204" pitchFamily="34" charset="0"/>
                <a:ea typeface="Calibri" panose="020F0502020204030204" pitchFamily="34" charset="0"/>
                <a:cs typeface="Arial" panose="020B0604020202020204" pitchFamily="34" charset="0"/>
              </a:rPr>
              <a:t> Allah </a:t>
            </a:r>
            <a:r>
              <a:rPr lang="en-US" sz="2000" dirty="0" err="1">
                <a:effectLst/>
                <a:latin typeface="Arial" panose="020B0604020202020204" pitchFamily="34" charset="0"/>
                <a:ea typeface="Calibri" panose="020F0502020204030204" pitchFamily="34" charset="0"/>
                <a:cs typeface="Arial" panose="020B0604020202020204" pitchFamily="34" charset="0"/>
              </a:rPr>
              <a:t>ini</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adalah</a:t>
            </a:r>
            <a:r>
              <a:rPr lang="en-US" sz="2000" dirty="0">
                <a:effectLst/>
                <a:latin typeface="Arial" panose="020B0604020202020204" pitchFamily="34" charset="0"/>
                <a:ea typeface="Calibri" panose="020F0502020204030204" pitchFamily="34" charset="0"/>
                <a:cs typeface="Arial" panose="020B0604020202020204" pitchFamily="34" charset="0"/>
              </a:rPr>
              <a:t> orang yang </a:t>
            </a:r>
            <a:r>
              <a:rPr lang="en-US" sz="2000" dirty="0" err="1">
                <a:effectLst/>
                <a:latin typeface="Arial" panose="020B0604020202020204" pitchFamily="34" charset="0"/>
                <a:ea typeface="Calibri" panose="020F0502020204030204" pitchFamily="34" charset="0"/>
                <a:cs typeface="Arial" panose="020B0604020202020204" pitchFamily="34" charset="0"/>
              </a:rPr>
              <a:t>disayangi</a:t>
            </a:r>
            <a:r>
              <a:rPr lang="en-US" sz="2000" dirty="0">
                <a:effectLst/>
                <a:latin typeface="Arial" panose="020B0604020202020204" pitchFamily="34" charset="0"/>
                <a:ea typeface="Calibri" panose="020F0502020204030204" pitchFamily="34" charset="0"/>
                <a:cs typeface="Arial" panose="020B0604020202020204" pitchFamily="34" charset="0"/>
              </a:rPr>
              <a:t>-Nya. </a:t>
            </a:r>
            <a:r>
              <a:rPr lang="en-US" sz="2000" dirty="0" err="1">
                <a:effectLst/>
                <a:latin typeface="Arial" panose="020B0604020202020204" pitchFamily="34" charset="0"/>
                <a:ea typeface="Calibri" panose="020F0502020204030204" pitchFamily="34" charset="0"/>
                <a:cs typeface="Arial" panose="020B0604020202020204" pitchFamily="34" charset="0"/>
              </a:rPr>
              <a:t>Kepadanya</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diturunkan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suatu</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ajaran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melalui</a:t>
            </a:r>
            <a:r>
              <a:rPr lang="en-US" sz="2000" dirty="0">
                <a:effectLst/>
                <a:latin typeface="Arial" panose="020B0604020202020204" pitchFamily="34" charset="0"/>
                <a:ea typeface="Calibri" panose="020F0502020204030204" pitchFamily="34" charset="0"/>
                <a:cs typeface="Arial" panose="020B0604020202020204" pitchFamily="34" charset="0"/>
              </a:rPr>
              <a:t> Rasul-Nya </a:t>
            </a:r>
            <a:r>
              <a:rPr lang="en-US" sz="2000" dirty="0" err="1">
                <a:effectLst/>
                <a:latin typeface="Arial" panose="020B0604020202020204" pitchFamily="34" charset="0"/>
                <a:ea typeface="Calibri" panose="020F0502020204030204" pitchFamily="34" charset="0"/>
                <a:cs typeface="Arial" panose="020B0604020202020204" pitchFamily="34" charset="0"/>
              </a:rPr>
              <a:t>secara</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berurut</a:t>
            </a:r>
            <a:r>
              <a:rPr lang="en-US" sz="2000" dirty="0">
                <a:effectLst/>
                <a:latin typeface="Arial" panose="020B0604020202020204" pitchFamily="34" charset="0"/>
                <a:ea typeface="Calibri" panose="020F0502020204030204" pitchFamily="34" charset="0"/>
                <a:cs typeface="Arial" panose="020B0604020202020204" pitchFamily="34" charset="0"/>
              </a:rPr>
              <a:t> dan </a:t>
            </a:r>
            <a:r>
              <a:rPr lang="en-US" sz="2000" dirty="0" err="1">
                <a:effectLst/>
                <a:latin typeface="Arial" panose="020B0604020202020204" pitchFamily="34" charset="0"/>
                <a:ea typeface="Calibri" panose="020F0502020204030204" pitchFamily="34" charset="0"/>
                <a:cs typeface="Arial" panose="020B0604020202020204" pitchFamily="34" charset="0"/>
              </a:rPr>
              <a:t>beruntun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mulai</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dari</a:t>
            </a:r>
            <a:r>
              <a:rPr lang="en-US" sz="2000" dirty="0">
                <a:effectLst/>
                <a:latin typeface="Arial" panose="020B0604020202020204" pitchFamily="34" charset="0"/>
                <a:ea typeface="Calibri" panose="020F0502020204030204" pitchFamily="34" charset="0"/>
                <a:cs typeface="Arial" panose="020B0604020202020204" pitchFamily="34" charset="0"/>
              </a:rPr>
              <a:t> Rasul </a:t>
            </a:r>
            <a:r>
              <a:rPr lang="en-US" sz="2000" dirty="0" err="1">
                <a:effectLst/>
                <a:latin typeface="Arial" panose="020B0604020202020204" pitchFamily="34" charset="0"/>
                <a:ea typeface="Calibri" panose="020F0502020204030204" pitchFamily="34" charset="0"/>
                <a:cs typeface="Arial" panose="020B0604020202020204" pitchFamily="34" charset="0"/>
              </a:rPr>
              <a:t>pertama</a:t>
            </a:r>
            <a:r>
              <a:rPr lang="en-US" sz="2000" dirty="0">
                <a:effectLst/>
                <a:latin typeface="Arial" panose="020B0604020202020204" pitchFamily="34" charset="0"/>
                <a:ea typeface="Calibri" panose="020F0502020204030204" pitchFamily="34" charset="0"/>
                <a:cs typeface="Arial" panose="020B0604020202020204" pitchFamily="34" charset="0"/>
              </a:rPr>
              <a:t> . Adam </a:t>
            </a:r>
            <a:r>
              <a:rPr lang="en-US" sz="2000" dirty="0" err="1">
                <a:effectLst/>
                <a:latin typeface="Arial" panose="020B0604020202020204" pitchFamily="34" charset="0"/>
                <a:ea typeface="Calibri" panose="020F0502020204030204" pitchFamily="34" charset="0"/>
                <a:cs typeface="Arial" panose="020B0604020202020204" pitchFamily="34" charset="0"/>
              </a:rPr>
              <a:t>a.s</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sampai</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kepada</a:t>
            </a:r>
            <a:r>
              <a:rPr lang="en-US" sz="2000" dirty="0">
                <a:effectLst/>
                <a:latin typeface="Arial" panose="020B0604020202020204" pitchFamily="34" charset="0"/>
                <a:ea typeface="Calibri" panose="020F0502020204030204" pitchFamily="34" charset="0"/>
                <a:cs typeface="Arial" panose="020B0604020202020204" pitchFamily="34" charset="0"/>
              </a:rPr>
              <a:t> Rasul </a:t>
            </a:r>
            <a:r>
              <a:rPr lang="en-US" sz="2000" dirty="0" err="1">
                <a:effectLst/>
                <a:latin typeface="Arial" panose="020B0604020202020204" pitchFamily="34" charset="0"/>
                <a:ea typeface="Calibri" panose="020F0502020204030204" pitchFamily="34" charset="0"/>
                <a:cs typeface="Arial" panose="020B0604020202020204" pitchFamily="34" charset="0"/>
              </a:rPr>
              <a:t>terakhir</a:t>
            </a:r>
            <a:r>
              <a:rPr lang="en-US" sz="2000" dirty="0">
                <a:effectLst/>
                <a:latin typeface="Arial" panose="020B0604020202020204" pitchFamily="34" charset="0"/>
                <a:ea typeface="Calibri" panose="020F0502020204030204" pitchFamily="34" charset="0"/>
                <a:cs typeface="Arial" panose="020B0604020202020204" pitchFamily="34" charset="0"/>
              </a:rPr>
              <a:t>, Muhammad SAW. </a:t>
            </a:r>
            <a:r>
              <a:rPr lang="en-US" sz="2000" dirty="0" err="1">
                <a:effectLst/>
                <a:latin typeface="Arial" panose="020B0604020202020204" pitchFamily="34" charset="0"/>
                <a:ea typeface="Calibri" panose="020F0502020204030204" pitchFamily="34" charset="0"/>
                <a:cs typeface="Arial" panose="020B0604020202020204" pitchFamily="34" charset="0"/>
              </a:rPr>
              <a:t>Ajaran</a:t>
            </a:r>
            <a:r>
              <a:rPr lang="en-US" sz="2000" dirty="0">
                <a:effectLst/>
                <a:latin typeface="Arial" panose="020B0604020202020204" pitchFamily="34" charset="0"/>
                <a:ea typeface="Calibri" panose="020F0502020204030204" pitchFamily="34" charset="0"/>
                <a:cs typeface="Arial" panose="020B0604020202020204" pitchFamily="34" charset="0"/>
              </a:rPr>
              <a:t> yang </a:t>
            </a:r>
            <a:r>
              <a:rPr lang="en-US" sz="2000" dirty="0" err="1">
                <a:effectLst/>
                <a:latin typeface="Arial" panose="020B0604020202020204" pitchFamily="34" charset="0"/>
                <a:ea typeface="Calibri" panose="020F0502020204030204" pitchFamily="34" charset="0"/>
                <a:cs typeface="Arial" panose="020B0604020202020204" pitchFamily="34" charset="0"/>
              </a:rPr>
              <a:t>telah</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disempurnakan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melalui</a:t>
            </a:r>
            <a:r>
              <a:rPr lang="en-US" sz="2000" dirty="0">
                <a:effectLst/>
                <a:latin typeface="Arial" panose="020B0604020202020204" pitchFamily="34" charset="0"/>
                <a:ea typeface="Calibri" panose="020F0502020204030204" pitchFamily="34" charset="0"/>
                <a:cs typeface="Arial" panose="020B0604020202020204" pitchFamily="34" charset="0"/>
              </a:rPr>
              <a:t> Rasul </a:t>
            </a:r>
            <a:r>
              <a:rPr lang="en-US" sz="2000" dirty="0" err="1">
                <a:effectLst/>
                <a:latin typeface="Arial" panose="020B0604020202020204" pitchFamily="34" charset="0"/>
                <a:ea typeface="Calibri" panose="020F0502020204030204" pitchFamily="34" charset="0"/>
                <a:cs typeface="Arial" panose="020B0604020202020204" pitchFamily="34" charset="0"/>
              </a:rPr>
              <a:t>teakhir</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ini</a:t>
            </a:r>
            <a:r>
              <a:rPr lang="en-US" sz="2000" dirty="0">
                <a:effectLst/>
                <a:latin typeface="Arial" panose="020B0604020202020204" pitchFamily="34" charset="0"/>
                <a:ea typeface="Calibri" panose="020F0502020204030204" pitchFamily="34" charset="0"/>
                <a:cs typeface="Arial" panose="020B0604020202020204" pitchFamily="34" charset="0"/>
              </a:rPr>
              <a:t> yang </a:t>
            </a:r>
            <a:r>
              <a:rPr lang="en-US" sz="2000" dirty="0" err="1">
                <a:effectLst/>
                <a:latin typeface="Arial" panose="020B0604020202020204" pitchFamily="34" charset="0"/>
                <a:ea typeface="Calibri" panose="020F0502020204030204" pitchFamily="34" charset="0"/>
                <a:cs typeface="Arial" panose="020B0604020202020204" pitchFamily="34" charset="0"/>
              </a:rPr>
              <a:t>dinamai</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dengan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Syari’at</a:t>
            </a:r>
            <a:r>
              <a:rPr lang="en-US" sz="2000" dirty="0">
                <a:effectLst/>
                <a:latin typeface="Arial" panose="020B0604020202020204" pitchFamily="34" charset="0"/>
                <a:ea typeface="Calibri" panose="020F0502020204030204" pitchFamily="34" charset="0"/>
                <a:cs typeface="Arial" panose="020B0604020202020204" pitchFamily="34" charset="0"/>
              </a:rPr>
              <a:t> Islam yang </a:t>
            </a:r>
            <a:r>
              <a:rPr lang="en-US" sz="2000" dirty="0" err="1">
                <a:effectLst/>
                <a:latin typeface="Arial" panose="020B0604020202020204" pitchFamily="34" charset="0"/>
                <a:ea typeface="Calibri" panose="020F0502020204030204" pitchFamily="34" charset="0"/>
                <a:cs typeface="Arial" panose="020B0604020202020204" pitchFamily="34" charset="0"/>
              </a:rPr>
              <a:t>terkumpul</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dalam</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satu</a:t>
            </a:r>
            <a:r>
              <a:rPr lang="en-US" sz="2000" dirty="0">
                <a:effectLst/>
                <a:latin typeface="Arial" panose="020B0604020202020204" pitchFamily="34" charset="0"/>
                <a:ea typeface="Calibri" panose="020F0502020204030204" pitchFamily="34" charset="0"/>
                <a:cs typeface="Arial" panose="020B0604020202020204" pitchFamily="34" charset="0"/>
              </a:rPr>
              <a:t> kitab yang </a:t>
            </a:r>
            <a:r>
              <a:rPr lang="en-US" sz="2000" dirty="0" err="1">
                <a:effectLst/>
                <a:latin typeface="Arial" panose="020B0604020202020204" pitchFamily="34" charset="0"/>
                <a:ea typeface="Calibri" panose="020F0502020204030204" pitchFamily="34" charset="0"/>
                <a:cs typeface="Arial" panose="020B0604020202020204" pitchFamily="34" charset="0"/>
              </a:rPr>
              <a:t>bernama</a:t>
            </a:r>
            <a:r>
              <a:rPr lang="en-US" sz="2000" dirty="0">
                <a:effectLst/>
                <a:latin typeface="Arial" panose="020B0604020202020204" pitchFamily="34" charset="0"/>
                <a:ea typeface="Calibri" panose="020F0502020204030204" pitchFamily="34" charset="0"/>
                <a:cs typeface="Arial" panose="020B0604020202020204" pitchFamily="34" charset="0"/>
              </a:rPr>
              <a:t> Al-Qur’an</a:t>
            </a:r>
            <a:endParaRPr lang="en-ID" sz="20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560139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7000"/>
              </a:lnSpc>
              <a:spcAft>
                <a:spcPts val="800"/>
              </a:spcAft>
            </a:pPr>
            <a:r>
              <a:rPr lang="en-US" sz="28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Prof. Dr. Omar Muhammad Al </a:t>
            </a:r>
            <a:r>
              <a:rPr lang="en-US" sz="28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Toumi</a:t>
            </a:r>
            <a:r>
              <a:rPr lang="en-US" sz="28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Al-</a:t>
            </a:r>
            <a:r>
              <a:rPr lang="en-US" sz="2800" b="1" dirty="0" err="1">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syaibany</a:t>
            </a:r>
            <a:r>
              <a:rPr lang="en-US" sz="28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memperinci</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pandangan</a:t>
            </a:r>
            <a:r>
              <a:rPr lang="en-US" sz="2400" dirty="0">
                <a:effectLst/>
                <a:latin typeface="Calibri" panose="020F0502020204030204" pitchFamily="34" charset="0"/>
                <a:ea typeface="Calibri" panose="020F0502020204030204" pitchFamily="34" charset="0"/>
                <a:cs typeface="Times New Roman" panose="02020603050405020304" pitchFamily="18" charset="0"/>
              </a:rPr>
              <a:t> Islam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terhadap</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manusia</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itu</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ada</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delapan</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prinsip</a:t>
            </a:r>
            <a:r>
              <a:rPr lang="en-US" sz="2400" dirty="0">
                <a:effectLst/>
                <a:latin typeface="Calibri" panose="020F0502020204030204" pitchFamily="34" charset="0"/>
                <a:ea typeface="Calibri" panose="020F0502020204030204" pitchFamily="34" charset="0"/>
                <a:cs typeface="Times New Roman" panose="02020603050405020304" pitchFamily="18" charset="0"/>
              </a:rPr>
              <a:t>:</a:t>
            </a:r>
            <a:endParaRPr lang="en-ID"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p:cNvSpPr>
            <a:spLocks noGrp="1"/>
          </p:cNvSpPr>
          <p:nvPr>
            <p:ph sz="half" idx="1"/>
          </p:nvPr>
        </p:nvSpPr>
        <p:spPr/>
        <p:txBody>
          <a:bodyPr>
            <a:noAutofit/>
          </a:bodyPr>
          <a:lstStyle/>
          <a:p>
            <a:pPr marL="342900" lvl="0" indent="-342900">
              <a:lnSpc>
                <a:spcPct val="107000"/>
              </a:lnSpc>
              <a:buFont typeface="+mj-lt"/>
              <a:buAutoNum type="arabicPeriod"/>
            </a:pPr>
            <a:r>
              <a:rPr lang="en-US" sz="2000" dirty="0" err="1">
                <a:effectLst/>
                <a:latin typeface="Arial" panose="020B0604020202020204" pitchFamily="34" charset="0"/>
                <a:ea typeface="Calibri" panose="020F0502020204030204" pitchFamily="34" charset="0"/>
                <a:cs typeface="Arial" panose="020B0604020202020204" pitchFamily="34" charset="0"/>
              </a:rPr>
              <a:t>Kepercayaan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bahwa</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manusia</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makhluk</a:t>
            </a:r>
            <a:r>
              <a:rPr lang="en-US" sz="2000" dirty="0">
                <a:effectLst/>
                <a:latin typeface="Arial" panose="020B0604020202020204" pitchFamily="34" charset="0"/>
                <a:ea typeface="Calibri" panose="020F0502020204030204" pitchFamily="34" charset="0"/>
                <a:cs typeface="Arial" panose="020B0604020202020204" pitchFamily="34" charset="0"/>
              </a:rPr>
              <a:t> yang </a:t>
            </a:r>
            <a:r>
              <a:rPr lang="en-US" sz="2000" dirty="0" err="1">
                <a:effectLst/>
                <a:latin typeface="Arial" panose="020B0604020202020204" pitchFamily="34" charset="0"/>
                <a:ea typeface="Calibri" panose="020F0502020204030204" pitchFamily="34" charset="0"/>
                <a:cs typeface="Arial" panose="020B0604020202020204" pitchFamily="34" charset="0"/>
              </a:rPr>
              <a:t>termulia</a:t>
            </a:r>
            <a:r>
              <a:rPr lang="en-US" sz="2000" dirty="0">
                <a:effectLst/>
                <a:latin typeface="Arial" panose="020B0604020202020204" pitchFamily="34" charset="0"/>
                <a:ea typeface="Calibri" panose="020F0502020204030204" pitchFamily="34" charset="0"/>
                <a:cs typeface="Arial" panose="020B0604020202020204" pitchFamily="34" charset="0"/>
              </a:rPr>
              <a:t> di </a:t>
            </a:r>
            <a:r>
              <a:rPr lang="en-US" sz="2000" dirty="0" err="1">
                <a:effectLst/>
                <a:latin typeface="Arial" panose="020B0604020202020204" pitchFamily="34" charset="0"/>
                <a:ea typeface="Calibri" panose="020F0502020204030204" pitchFamily="34" charset="0"/>
                <a:cs typeface="Arial" panose="020B0604020202020204" pitchFamily="34" charset="0"/>
              </a:rPr>
              <a:t>jagad</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raya</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ini</a:t>
            </a:r>
            <a:endParaRPr lang="en-ID" sz="20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rabicPeriod"/>
            </a:pPr>
            <a:r>
              <a:rPr lang="en-US" sz="2000" dirty="0" err="1">
                <a:effectLst/>
                <a:latin typeface="Arial" panose="020B0604020202020204" pitchFamily="34" charset="0"/>
                <a:ea typeface="Calibri" panose="020F0502020204030204" pitchFamily="34" charset="0"/>
                <a:cs typeface="Arial" panose="020B0604020202020204" pitchFamily="34" charset="0"/>
              </a:rPr>
              <a:t>Kepercayaan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akan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kemuliaan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manusia</a:t>
            </a:r>
            <a:endParaRPr lang="en-ID" sz="20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rabicPeriod"/>
            </a:pPr>
            <a:r>
              <a:rPr lang="en-US" sz="2000" dirty="0" err="1">
                <a:effectLst/>
                <a:latin typeface="Arial" panose="020B0604020202020204" pitchFamily="34" charset="0"/>
                <a:ea typeface="Calibri" panose="020F0502020204030204" pitchFamily="34" charset="0"/>
                <a:cs typeface="Arial" panose="020B0604020202020204" pitchFamily="34" charset="0"/>
              </a:rPr>
              <a:t>Kepercayaan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bahwa</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manusia</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itu</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hewan</a:t>
            </a:r>
            <a:r>
              <a:rPr lang="en-US" sz="2000" dirty="0">
                <a:effectLst/>
                <a:latin typeface="Arial" panose="020B0604020202020204" pitchFamily="34" charset="0"/>
                <a:ea typeface="Calibri" panose="020F0502020204030204" pitchFamily="34" charset="0"/>
                <a:cs typeface="Arial" panose="020B0604020202020204" pitchFamily="34" charset="0"/>
              </a:rPr>
              <a:t> yang </a:t>
            </a:r>
            <a:r>
              <a:rPr lang="en-US" sz="2000" dirty="0" err="1">
                <a:effectLst/>
                <a:latin typeface="Arial" panose="020B0604020202020204" pitchFamily="34" charset="0"/>
                <a:ea typeface="Calibri" panose="020F0502020204030204" pitchFamily="34" charset="0"/>
                <a:cs typeface="Arial" panose="020B0604020202020204" pitchFamily="34" charset="0"/>
              </a:rPr>
              <a:t>berfikir</a:t>
            </a:r>
            <a:endParaRPr lang="en-ID" sz="20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rabicPeriod"/>
            </a:pPr>
            <a:r>
              <a:rPr lang="en-US" sz="2000" dirty="0" err="1">
                <a:effectLst/>
                <a:latin typeface="Arial" panose="020B0604020202020204" pitchFamily="34" charset="0"/>
                <a:ea typeface="Calibri" panose="020F0502020204030204" pitchFamily="34" charset="0"/>
                <a:cs typeface="Arial" panose="020B0604020202020204" pitchFamily="34" charset="0"/>
              </a:rPr>
              <a:t>Kepercayaan</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bahwa</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manusia</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itu</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mempunyai</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tiga</a:t>
            </a:r>
            <a:r>
              <a:rPr lang="en-US" sz="2000" dirty="0">
                <a:effectLst/>
                <a:latin typeface="Arial" panose="020B0604020202020204" pitchFamily="34" charset="0"/>
                <a:ea typeface="Calibri" panose="020F0502020204030204" pitchFamily="34" charset="0"/>
                <a:cs typeface="Arial" panose="020B0604020202020204" pitchFamily="34" charset="0"/>
              </a:rPr>
              <a:t> </a:t>
            </a:r>
            <a:r>
              <a:rPr lang="en-US" sz="2000" dirty="0" err="1">
                <a:effectLst/>
                <a:latin typeface="Arial" panose="020B0604020202020204" pitchFamily="34" charset="0"/>
                <a:ea typeface="Calibri" panose="020F0502020204030204" pitchFamily="34" charset="0"/>
                <a:cs typeface="Arial" panose="020B0604020202020204" pitchFamily="34" charset="0"/>
              </a:rPr>
              <a:t>dimensi</a:t>
            </a:r>
            <a:r>
              <a:rPr lang="en-US" sz="2000" dirty="0">
                <a:effectLst/>
                <a:latin typeface="Arial" panose="020B0604020202020204" pitchFamily="34" charset="0"/>
                <a:ea typeface="Calibri" panose="020F0502020204030204" pitchFamily="34" charset="0"/>
                <a:cs typeface="Arial" panose="020B0604020202020204" pitchFamily="34" charset="0"/>
              </a:rPr>
              <a:t>: badan, </a:t>
            </a:r>
            <a:r>
              <a:rPr lang="en-US" sz="2000" dirty="0" err="1">
                <a:effectLst/>
                <a:latin typeface="Arial" panose="020B0604020202020204" pitchFamily="34" charset="0"/>
                <a:ea typeface="Calibri" panose="020F0502020204030204" pitchFamily="34" charset="0"/>
                <a:cs typeface="Arial" panose="020B0604020202020204" pitchFamily="34" charset="0"/>
              </a:rPr>
              <a:t>akal</a:t>
            </a:r>
            <a:r>
              <a:rPr lang="en-US" sz="2000" dirty="0">
                <a:effectLst/>
                <a:latin typeface="Arial" panose="020B0604020202020204" pitchFamily="34" charset="0"/>
                <a:ea typeface="Calibri" panose="020F0502020204030204" pitchFamily="34" charset="0"/>
                <a:cs typeface="Arial" panose="020B0604020202020204" pitchFamily="34" charset="0"/>
              </a:rPr>
              <a:t> dan </a:t>
            </a:r>
            <a:r>
              <a:rPr lang="en-US" sz="2000" dirty="0" err="1">
                <a:effectLst/>
                <a:latin typeface="Arial" panose="020B0604020202020204" pitchFamily="34" charset="0"/>
                <a:ea typeface="Calibri" panose="020F0502020204030204" pitchFamily="34" charset="0"/>
                <a:cs typeface="Arial" panose="020B0604020202020204" pitchFamily="34" charset="0"/>
              </a:rPr>
              <a:t>ruh</a:t>
            </a:r>
            <a:endParaRPr lang="en-ID" sz="2000" dirty="0">
              <a:effectLst/>
              <a:latin typeface="Arial" panose="020B0604020202020204" pitchFamily="34" charset="0"/>
              <a:ea typeface="Calibri" panose="020F050202020403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D718E3CD-C921-49D7-99AD-0A02946BF6C6}"/>
              </a:ext>
            </a:extLst>
          </p:cNvPr>
          <p:cNvSpPr>
            <a:spLocks noGrp="1"/>
          </p:cNvSpPr>
          <p:nvPr>
            <p:ph sz="half" idx="2"/>
          </p:nvPr>
        </p:nvSpPr>
        <p:spPr/>
        <p:txBody>
          <a:bodyPr>
            <a:normAutofit fontScale="85000" lnSpcReduction="10000"/>
          </a:bodyPr>
          <a:lstStyle/>
          <a:p>
            <a:pPr marL="457200" lvl="0" indent="-457200">
              <a:lnSpc>
                <a:spcPct val="107000"/>
              </a:lnSpc>
              <a:buFont typeface="+mj-lt"/>
              <a:buAutoNum type="arabicPeriod" startAt="5"/>
            </a:pPr>
            <a:r>
              <a:rPr lang="en-US" sz="2400" dirty="0" err="1">
                <a:effectLst/>
                <a:latin typeface="Arial" panose="020B0604020202020204" pitchFamily="34" charset="0"/>
                <a:ea typeface="Calibri" panose="020F0502020204030204" pitchFamily="34" charset="0"/>
                <a:cs typeface="Arial" panose="020B0604020202020204" pitchFamily="34" charset="0"/>
              </a:rPr>
              <a:t>Kepercayaan</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bahwa</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manusia</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dalam</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pertumbuhannya</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terpengaruh</a:t>
            </a:r>
            <a:r>
              <a:rPr lang="en-US" sz="2400" dirty="0">
                <a:effectLst/>
                <a:latin typeface="Arial" panose="020B0604020202020204" pitchFamily="34" charset="0"/>
                <a:ea typeface="Calibri" panose="020F0502020204030204" pitchFamily="34" charset="0"/>
                <a:cs typeface="Arial" panose="020B0604020202020204" pitchFamily="34" charset="0"/>
              </a:rPr>
              <a:t> oleh </a:t>
            </a:r>
            <a:r>
              <a:rPr lang="en-US" sz="2400" dirty="0" err="1">
                <a:effectLst/>
                <a:latin typeface="Arial" panose="020B0604020202020204" pitchFamily="34" charset="0"/>
                <a:ea typeface="Calibri" panose="020F0502020204030204" pitchFamily="34" charset="0"/>
                <a:cs typeface="Arial" panose="020B0604020202020204" pitchFamily="34" charset="0"/>
              </a:rPr>
              <a:t>faktor-faktor</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warisan</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pembawaan</a:t>
            </a:r>
            <a:r>
              <a:rPr lang="en-US" sz="2400" dirty="0">
                <a:effectLst/>
                <a:latin typeface="Arial" panose="020B0604020202020204" pitchFamily="34" charset="0"/>
                <a:ea typeface="Calibri" panose="020F0502020204030204" pitchFamily="34" charset="0"/>
                <a:cs typeface="Arial" panose="020B0604020202020204" pitchFamily="34" charset="0"/>
              </a:rPr>
              <a:t>) dan </a:t>
            </a:r>
            <a:r>
              <a:rPr lang="en-US" sz="2400" dirty="0" err="1">
                <a:effectLst/>
                <a:latin typeface="Arial" panose="020B0604020202020204" pitchFamily="34" charset="0"/>
                <a:ea typeface="Calibri" panose="020F0502020204030204" pitchFamily="34" charset="0"/>
                <a:cs typeface="Arial" panose="020B0604020202020204" pitchFamily="34" charset="0"/>
              </a:rPr>
              <a:t>alam</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lingkungan</a:t>
            </a:r>
            <a:endParaRPr lang="en-US" sz="2400" dirty="0">
              <a:effectLst/>
              <a:latin typeface="Arial" panose="020B0604020202020204" pitchFamily="34" charset="0"/>
              <a:ea typeface="Calibri" panose="020F0502020204030204" pitchFamily="34" charset="0"/>
              <a:cs typeface="Arial" panose="020B0604020202020204" pitchFamily="34" charset="0"/>
            </a:endParaRPr>
          </a:p>
          <a:p>
            <a:pPr marL="457200" lvl="0" indent="-457200">
              <a:lnSpc>
                <a:spcPct val="107000"/>
              </a:lnSpc>
              <a:buFont typeface="+mj-lt"/>
              <a:buAutoNum type="arabicPeriod" startAt="5"/>
            </a:pPr>
            <a:r>
              <a:rPr lang="en-US" sz="2400" dirty="0" err="1">
                <a:effectLst/>
                <a:latin typeface="Arial" panose="020B0604020202020204" pitchFamily="34" charset="0"/>
                <a:ea typeface="Calibri" panose="020F0502020204030204" pitchFamily="34" charset="0"/>
                <a:cs typeface="Arial" panose="020B0604020202020204" pitchFamily="34" charset="0"/>
              </a:rPr>
              <a:t>Kepercayaan</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bahwa</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manusia</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itu</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mempunyai</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motivasi</a:t>
            </a:r>
            <a:r>
              <a:rPr lang="en-US" sz="2400" dirty="0">
                <a:effectLst/>
                <a:latin typeface="Arial" panose="020B0604020202020204" pitchFamily="34" charset="0"/>
                <a:ea typeface="Calibri" panose="020F0502020204030204" pitchFamily="34" charset="0"/>
                <a:cs typeface="Arial" panose="020B0604020202020204" pitchFamily="34" charset="0"/>
              </a:rPr>
              <a:t> dan </a:t>
            </a:r>
            <a:r>
              <a:rPr lang="en-US" sz="2400" dirty="0" err="1">
                <a:effectLst/>
                <a:latin typeface="Arial" panose="020B0604020202020204" pitchFamily="34" charset="0"/>
                <a:ea typeface="Calibri" panose="020F0502020204030204" pitchFamily="34" charset="0"/>
                <a:cs typeface="Arial" panose="020B0604020202020204" pitchFamily="34" charset="0"/>
              </a:rPr>
              <a:t>kebutuhan</a:t>
            </a:r>
            <a:endParaRPr lang="en-ID" sz="2400" dirty="0">
              <a:effectLst/>
              <a:latin typeface="Arial" panose="020B0604020202020204" pitchFamily="34" charset="0"/>
              <a:ea typeface="Calibri" panose="020F0502020204030204" pitchFamily="34" charset="0"/>
              <a:cs typeface="Arial" panose="020B0604020202020204" pitchFamily="34" charset="0"/>
            </a:endParaRPr>
          </a:p>
          <a:p>
            <a:pPr marL="457200" lvl="0" indent="-457200">
              <a:lnSpc>
                <a:spcPct val="107000"/>
              </a:lnSpc>
              <a:buFont typeface="+mj-lt"/>
              <a:buAutoNum type="arabicPeriod" startAt="5"/>
            </a:pPr>
            <a:r>
              <a:rPr lang="en-US" sz="2400" dirty="0" err="1">
                <a:effectLst/>
                <a:latin typeface="Arial" panose="020B0604020202020204" pitchFamily="34" charset="0"/>
                <a:ea typeface="Calibri" panose="020F0502020204030204" pitchFamily="34" charset="0"/>
                <a:cs typeface="Arial" panose="020B0604020202020204" pitchFamily="34" charset="0"/>
              </a:rPr>
              <a:t>Kepercayaan</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bahwa</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ada</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perbedaan</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perseorangan</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diantara</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manusia</a:t>
            </a:r>
            <a:endParaRPr lang="en-ID" sz="2400" dirty="0">
              <a:effectLst/>
              <a:latin typeface="Arial" panose="020B0604020202020204" pitchFamily="34" charset="0"/>
              <a:ea typeface="Calibri" panose="020F0502020204030204" pitchFamily="34" charset="0"/>
              <a:cs typeface="Arial" panose="020B0604020202020204" pitchFamily="34" charset="0"/>
            </a:endParaRPr>
          </a:p>
          <a:p>
            <a:pPr marL="457200" lvl="0" indent="-457200">
              <a:lnSpc>
                <a:spcPct val="107000"/>
              </a:lnSpc>
              <a:spcAft>
                <a:spcPts val="800"/>
              </a:spcAft>
              <a:buFont typeface="+mj-lt"/>
              <a:buAutoNum type="arabicPeriod" startAt="5"/>
            </a:pPr>
            <a:r>
              <a:rPr lang="en-US" sz="2400" dirty="0" err="1">
                <a:effectLst/>
                <a:latin typeface="Arial" panose="020B0604020202020204" pitchFamily="34" charset="0"/>
                <a:ea typeface="Calibri" panose="020F0502020204030204" pitchFamily="34" charset="0"/>
                <a:cs typeface="Arial" panose="020B0604020202020204" pitchFamily="34" charset="0"/>
              </a:rPr>
              <a:t>Kepercayaan</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bahwa</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manusia</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itu</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mempunai</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keluasan</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sifat</a:t>
            </a:r>
            <a:r>
              <a:rPr lang="en-US" sz="2400" dirty="0">
                <a:effectLst/>
                <a:latin typeface="Arial" panose="020B0604020202020204" pitchFamily="34" charset="0"/>
                <a:ea typeface="Calibri" panose="020F0502020204030204" pitchFamily="34" charset="0"/>
                <a:cs typeface="Arial" panose="020B0604020202020204" pitchFamily="34" charset="0"/>
              </a:rPr>
              <a:t> dan </a:t>
            </a:r>
            <a:r>
              <a:rPr lang="en-US" sz="2400" dirty="0" err="1">
                <a:effectLst/>
                <a:latin typeface="Arial" panose="020B0604020202020204" pitchFamily="34" charset="0"/>
                <a:ea typeface="Calibri" panose="020F0502020204030204" pitchFamily="34" charset="0"/>
                <a:cs typeface="Arial" panose="020B0604020202020204" pitchFamily="34" charset="0"/>
              </a:rPr>
              <a:t>selalu</a:t>
            </a:r>
            <a:r>
              <a:rPr lang="en-US" sz="2400" dirty="0">
                <a:effectLst/>
                <a:latin typeface="Arial" panose="020B0604020202020204" pitchFamily="34" charset="0"/>
                <a:ea typeface="Calibri" panose="020F0502020204030204" pitchFamily="34" charset="0"/>
                <a:cs typeface="Arial" panose="020B0604020202020204" pitchFamily="34" charset="0"/>
              </a:rPr>
              <a:t> </a:t>
            </a:r>
            <a:r>
              <a:rPr lang="en-US" sz="2400" dirty="0" err="1">
                <a:effectLst/>
                <a:latin typeface="Arial" panose="020B0604020202020204" pitchFamily="34" charset="0"/>
                <a:ea typeface="Calibri" panose="020F0502020204030204" pitchFamily="34" charset="0"/>
                <a:cs typeface="Arial" panose="020B0604020202020204" pitchFamily="34" charset="0"/>
              </a:rPr>
              <a:t>berubah</a:t>
            </a:r>
            <a:endParaRPr lang="en-ID" sz="2400" dirty="0">
              <a:effectLst/>
              <a:latin typeface="Arial" panose="020B0604020202020204" pitchFamily="34" charset="0"/>
              <a:ea typeface="Calibri" panose="020F0502020204030204" pitchFamily="34" charset="0"/>
              <a:cs typeface="Arial" panose="020B0604020202020204" pitchFamily="34" charset="0"/>
            </a:endParaRPr>
          </a:p>
          <a:p>
            <a:endParaRPr lang="en-ID" dirty="0"/>
          </a:p>
        </p:txBody>
      </p:sp>
    </p:spTree>
    <p:extLst>
      <p:ext uri="{BB962C8B-B14F-4D97-AF65-F5344CB8AC3E}">
        <p14:creationId xmlns:p14="http://schemas.microsoft.com/office/powerpoint/2010/main" val="6860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room of red chairs in front of a window">
            <a:extLst>
              <a:ext uri="{FF2B5EF4-FFF2-40B4-BE49-F238E27FC236}">
                <a16:creationId xmlns:a16="http://schemas.microsoft.com/office/drawing/2014/main" id="{E983D85E-34D8-430D-875F-7EBB69A6B73E}"/>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p:pic>
      <p:sp>
        <p:nvSpPr>
          <p:cNvPr id="2" name="Title 1" descr="title">
            <a:extLst>
              <a:ext uri="{FF2B5EF4-FFF2-40B4-BE49-F238E27FC236}">
                <a16:creationId xmlns:a16="http://schemas.microsoft.com/office/drawing/2014/main" id="{28BAA8DA-C40B-4AB9-9407-30FB70335152}"/>
              </a:ext>
            </a:extLst>
          </p:cNvPr>
          <p:cNvSpPr>
            <a:spLocks noGrp="1"/>
          </p:cNvSpPr>
          <p:nvPr>
            <p:ph type="ctrTitle"/>
          </p:nvPr>
        </p:nvSpPr>
        <p:spPr/>
        <p:txBody>
          <a:bodyPr/>
          <a:lstStyle/>
          <a:p>
            <a:br>
              <a:rPr lang="en-US" dirty="0"/>
            </a:br>
            <a:br>
              <a:rPr lang="en-US" dirty="0"/>
            </a:br>
            <a:r>
              <a:rPr lang="en-US" sz="4400" dirty="0">
                <a:effectLst/>
                <a:latin typeface="Calibri" panose="020F0502020204030204" pitchFamily="34" charset="0"/>
                <a:ea typeface="Calibri" panose="020F0502020204030204" pitchFamily="34" charset="0"/>
                <a:cs typeface="Times New Roman" panose="02020603050405020304" pitchFamily="18" charset="0"/>
              </a:rPr>
              <a:t>AL-QUR’AN SUMBER UTAMA DAN PERTAMA AJARAN ISLAM</a:t>
            </a:r>
            <a:endParaRPr lang="en-US" dirty="0"/>
          </a:p>
        </p:txBody>
      </p:sp>
      <p:sp>
        <p:nvSpPr>
          <p:cNvPr id="12" name="Subtitle 11" descr="subtitle">
            <a:extLst>
              <a:ext uri="{FF2B5EF4-FFF2-40B4-BE49-F238E27FC236}">
                <a16:creationId xmlns:a16="http://schemas.microsoft.com/office/drawing/2014/main" id="{B28A8D9C-5123-4D2B-9272-016EF90E0E50}"/>
              </a:ext>
            </a:extLst>
          </p:cNvPr>
          <p:cNvSpPr>
            <a:spLocks noGrp="1"/>
          </p:cNvSpPr>
          <p:nvPr>
            <p:ph type="subTitle" idx="1"/>
          </p:nvPr>
        </p:nvSpPr>
        <p:spPr/>
        <p:txBody>
          <a:bodyPr/>
          <a:lstStyle/>
          <a:p>
            <a:r>
              <a:rPr lang="en-US" dirty="0"/>
              <a:t>Pendidikan Agama Islam- </a:t>
            </a:r>
            <a:r>
              <a:rPr lang="en-US" dirty="0" err="1"/>
              <a:t>Hj</a:t>
            </a:r>
            <a:r>
              <a:rPr lang="en-US" dirty="0"/>
              <a:t>. </a:t>
            </a:r>
            <a:r>
              <a:rPr lang="en-US" dirty="0" err="1"/>
              <a:t>Maryati</a:t>
            </a:r>
            <a:r>
              <a:rPr lang="en-US" dirty="0"/>
              <a:t>, </a:t>
            </a:r>
            <a:r>
              <a:rPr lang="en-US" dirty="0" err="1"/>
              <a:t>M.Ag</a:t>
            </a:r>
            <a:endParaRPr lang="en-US" dirty="0"/>
          </a:p>
        </p:txBody>
      </p:sp>
      <p:grpSp>
        <p:nvGrpSpPr>
          <p:cNvPr id="4" name="Group 3">
            <a:extLst>
              <a:ext uri="{FF2B5EF4-FFF2-40B4-BE49-F238E27FC236}">
                <a16:creationId xmlns:a16="http://schemas.microsoft.com/office/drawing/2014/main" id="{EB664AAE-5AE9-41D7-8346-002B9F445323}"/>
              </a:ext>
              <a:ext uri="{C183D7F6-B498-43B3-948B-1728B52AA6E4}">
                <adec:decorative xmlns:adec="http://schemas.microsoft.com/office/drawing/2017/decorative" val="1"/>
              </a:ext>
            </a:extLst>
          </p:cNvPr>
          <p:cNvGrpSpPr/>
          <p:nvPr/>
        </p:nvGrpSpPr>
        <p:grpSpPr>
          <a:xfrm>
            <a:off x="-3739" y="893"/>
            <a:ext cx="6207032" cy="6856214"/>
            <a:chOff x="-3740" y="0"/>
            <a:chExt cx="6208649" cy="6858000"/>
          </a:xfrm>
        </p:grpSpPr>
        <p:sp>
          <p:nvSpPr>
            <p:cNvPr id="11" name="Freeform: Shape 10">
              <a:extLst>
                <a:ext uri="{FF2B5EF4-FFF2-40B4-BE49-F238E27FC236}">
                  <a16:creationId xmlns:a16="http://schemas.microsoft.com/office/drawing/2014/main" id="{927C3783-B800-4093-BB0D-D5AEF08C3B59}"/>
                </a:ext>
              </a:extLst>
            </p:cNvPr>
            <p:cNvSpPr/>
            <p:nvPr/>
          </p:nvSpPr>
          <p:spPr>
            <a:xfrm>
              <a:off x="-3740" y="0"/>
              <a:ext cx="6208649" cy="6858000"/>
            </a:xfrm>
            <a:custGeom>
              <a:avLst/>
              <a:gdLst>
                <a:gd name="connsiteX0" fmla="*/ 0 w 6208649"/>
                <a:gd name="connsiteY0" fmla="*/ 0 h 6858000"/>
                <a:gd name="connsiteX1" fmla="*/ 6208649 w 6208649"/>
                <a:gd name="connsiteY1" fmla="*/ 0 h 6858000"/>
                <a:gd name="connsiteX2" fmla="*/ 2737815 w 6208649"/>
                <a:gd name="connsiteY2" fmla="*/ 6858000 h 6858000"/>
                <a:gd name="connsiteX3" fmla="*/ 0 w 620864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208649" h="6858000">
                  <a:moveTo>
                    <a:pt x="0" y="0"/>
                  </a:moveTo>
                  <a:lnTo>
                    <a:pt x="6208649" y="0"/>
                  </a:lnTo>
                  <a:lnTo>
                    <a:pt x="2737815" y="6858000"/>
                  </a:lnTo>
                  <a:lnTo>
                    <a:pt x="0" y="6858000"/>
                  </a:lnTo>
                  <a:close/>
                </a:path>
              </a:pathLst>
            </a:custGeom>
            <a:solidFill>
              <a:schemeClr val="bg1">
                <a:lumMod val="95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126"/>
              <a:endParaRPr lang="en-US" sz="1799" dirty="0">
                <a:solidFill>
                  <a:prstClr val="white"/>
                </a:solidFill>
                <a:latin typeface="Calibri Light"/>
              </a:endParaRPr>
            </a:p>
          </p:txBody>
        </p:sp>
        <p:sp>
          <p:nvSpPr>
            <p:cNvPr id="9" name="Rectangle 8">
              <a:extLst>
                <a:ext uri="{FF2B5EF4-FFF2-40B4-BE49-F238E27FC236}">
                  <a16:creationId xmlns:a16="http://schemas.microsoft.com/office/drawing/2014/main" id="{B576E978-A841-4A4F-B153-CC369D9391D3}"/>
                </a:ext>
              </a:extLst>
            </p:cNvPr>
            <p:cNvSpPr/>
            <p:nvPr/>
          </p:nvSpPr>
          <p:spPr>
            <a:xfrm>
              <a:off x="1451429" y="0"/>
              <a:ext cx="3222172" cy="6858000"/>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Light"/>
              </a:endParaRPr>
            </a:p>
          </p:txBody>
        </p:sp>
      </p:grpSp>
    </p:spTree>
    <p:extLst>
      <p:ext uri="{BB962C8B-B14F-4D97-AF65-F5344CB8AC3E}">
        <p14:creationId xmlns:p14="http://schemas.microsoft.com/office/powerpoint/2010/main" val="2812382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CFECDCFE-E643-4C24-BFCC-6CF057D27A7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0720" r="20720"/>
          <a:stretch>
            <a:fillRect/>
          </a:stretch>
        </p:blipFill>
        <p:spPr/>
      </p:pic>
      <p:grpSp>
        <p:nvGrpSpPr>
          <p:cNvPr id="11" name="Group 10">
            <a:extLst>
              <a:ext uri="{FF2B5EF4-FFF2-40B4-BE49-F238E27FC236}">
                <a16:creationId xmlns:a16="http://schemas.microsoft.com/office/drawing/2014/main" id="{AB025618-C830-4992-9CD3-D9E49BC79E67}"/>
              </a:ext>
              <a:ext uri="{C183D7F6-B498-43B3-948B-1728B52AA6E4}">
                <adec:decorative xmlns:adec="http://schemas.microsoft.com/office/drawing/2017/decorative" val="1"/>
              </a:ext>
            </a:extLst>
          </p:cNvPr>
          <p:cNvGrpSpPr/>
          <p:nvPr/>
        </p:nvGrpSpPr>
        <p:grpSpPr>
          <a:xfrm>
            <a:off x="2595170" y="893"/>
            <a:ext cx="7386374" cy="6856214"/>
            <a:chOff x="1826589" y="0"/>
            <a:chExt cx="7388298" cy="6858000"/>
          </a:xfrm>
        </p:grpSpPr>
        <p:sp>
          <p:nvSpPr>
            <p:cNvPr id="10" name="Parallelogram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Light"/>
              </a:endParaRPr>
            </a:p>
          </p:txBody>
        </p:sp>
        <p:sp>
          <p:nvSpPr>
            <p:cNvPr id="9" name="Parallelogram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Light"/>
              </a:endParaRPr>
            </a:p>
          </p:txBody>
        </p:sp>
        <p:sp>
          <p:nvSpPr>
            <p:cNvPr id="22" name="Parallelogram 21">
              <a:extLst>
                <a:ext uri="{FF2B5EF4-FFF2-40B4-BE49-F238E27FC236}">
                  <a16:creationId xmlns:a16="http://schemas.microsoft.com/office/drawing/2014/main" id="{0051AD99-BC4A-487F-BE1C-486FC5B8E9F2}"/>
                </a:ext>
                <a:ext uri="{C183D7F6-B498-43B3-948B-1728B52AA6E4}">
                  <adec:decorative xmlns:adec="http://schemas.microsoft.com/office/drawing/2017/decorative" val="1"/>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Light"/>
              </a:endParaRPr>
            </a:p>
          </p:txBody>
        </p:sp>
      </p:grpSp>
      <p:sp>
        <p:nvSpPr>
          <p:cNvPr id="4" name="Title 3" descr="Title">
            <a:extLst>
              <a:ext uri="{FF2B5EF4-FFF2-40B4-BE49-F238E27FC236}">
                <a16:creationId xmlns:a16="http://schemas.microsoft.com/office/drawing/2014/main" id="{DFF36EE7-AE57-42F4-ACA9-A328C1F4EA02}"/>
              </a:ext>
            </a:extLst>
          </p:cNvPr>
          <p:cNvSpPr>
            <a:spLocks noGrp="1"/>
          </p:cNvSpPr>
          <p:nvPr>
            <p:ph type="title"/>
          </p:nvPr>
        </p:nvSpPr>
        <p:spPr>
          <a:xfrm>
            <a:off x="724686" y="940011"/>
            <a:ext cx="6889769" cy="830997"/>
          </a:xfrm>
        </p:spPr>
        <p:txBody>
          <a:bodyPr/>
          <a:lstStyle/>
          <a:p>
            <a:r>
              <a:rPr lang="en-US" b="1" dirty="0">
                <a:effectLst>
                  <a:outerShdw blurRad="38100" dist="38100" dir="2700000" algn="tl">
                    <a:srgbClr val="000000">
                      <a:alpha val="43137"/>
                    </a:srgbClr>
                  </a:outerShdw>
                </a:effectLst>
              </a:rPr>
              <a:t>PENGERTIAN AL-QUR’AN</a:t>
            </a:r>
          </a:p>
        </p:txBody>
      </p:sp>
      <p:pic>
        <p:nvPicPr>
          <p:cNvPr id="35" name="Content Placeholder 34" descr="Open Book">
            <a:extLst>
              <a:ext uri="{FF2B5EF4-FFF2-40B4-BE49-F238E27FC236}">
                <a16:creationId xmlns:a16="http://schemas.microsoft.com/office/drawing/2014/main" id="{56174A3F-A7B3-40BE-88BD-1796890E4B44}"/>
              </a:ext>
            </a:extLst>
          </p:cNvPr>
          <p:cNvPicPr>
            <a:picLocks noGrp="1" noChangeAspect="1"/>
          </p:cNvPicPr>
          <p:nvPr>
            <p:ph sz="quarter" idx="13"/>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p:pic>
      <p:sp>
        <p:nvSpPr>
          <p:cNvPr id="23" name="Text Placeholder 22" descr="content block 1">
            <a:extLst>
              <a:ext uri="{FF2B5EF4-FFF2-40B4-BE49-F238E27FC236}">
                <a16:creationId xmlns:a16="http://schemas.microsoft.com/office/drawing/2014/main" id="{B88939B0-5B9A-4423-AFD1-CF6B22268795}"/>
              </a:ext>
            </a:extLst>
          </p:cNvPr>
          <p:cNvSpPr>
            <a:spLocks noGrp="1"/>
          </p:cNvSpPr>
          <p:nvPr>
            <p:ph type="body" sz="quarter" idx="11"/>
          </p:nvPr>
        </p:nvSpPr>
        <p:spPr/>
        <p:txBody>
          <a:bodyPr/>
          <a:lstStyle/>
          <a:p>
            <a:pPr algn="ctr">
              <a:lnSpc>
                <a:spcPct val="107000"/>
              </a:lnSpc>
              <a:spcAft>
                <a:spcPts val="800"/>
              </a:spcAft>
            </a:pPr>
            <a:r>
              <a:rPr lang="en-US" sz="2000" dirty="0">
                <a:effectLst/>
                <a:latin typeface="+mj-lt"/>
                <a:ea typeface="Calibri" panose="020F0502020204030204" pitchFamily="34" charset="0"/>
                <a:cs typeface="Times New Roman" panose="02020603050405020304" pitchFamily="18" charset="0"/>
              </a:rPr>
              <a:t>Al-Qur’an </a:t>
            </a:r>
            <a:r>
              <a:rPr lang="en-US" sz="2000" dirty="0" err="1">
                <a:effectLst/>
                <a:latin typeface="+mj-lt"/>
                <a:ea typeface="Calibri" panose="020F0502020204030204" pitchFamily="34" charset="0"/>
                <a:cs typeface="Times New Roman" panose="02020603050405020304" pitchFamily="18" charset="0"/>
              </a:rPr>
              <a:t>adalah</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firman</a:t>
            </a:r>
            <a:r>
              <a:rPr lang="en-US" sz="2000" dirty="0">
                <a:effectLst/>
                <a:latin typeface="+mj-lt"/>
                <a:ea typeface="Calibri" panose="020F0502020204030204" pitchFamily="34" charset="0"/>
                <a:cs typeface="Times New Roman" panose="02020603050405020304" pitchFamily="18" charset="0"/>
              </a:rPr>
              <a:t> Allah </a:t>
            </a:r>
            <a:r>
              <a:rPr lang="en-US" sz="2000" dirty="0" err="1">
                <a:effectLst/>
                <a:latin typeface="+mj-lt"/>
                <a:ea typeface="Calibri" panose="020F0502020204030204" pitchFamily="34" charset="0"/>
                <a:cs typeface="Times New Roman" panose="02020603050405020304" pitchFamily="18" charset="0"/>
              </a:rPr>
              <a:t>berupa</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wahyu</a:t>
            </a:r>
            <a:r>
              <a:rPr lang="en-US" sz="2000" dirty="0">
                <a:effectLst/>
                <a:latin typeface="+mj-lt"/>
                <a:ea typeface="Calibri" panose="020F0502020204030204" pitchFamily="34" charset="0"/>
                <a:cs typeface="Times New Roman" panose="02020603050405020304" pitchFamily="18" charset="0"/>
              </a:rPr>
              <a:t> yang </a:t>
            </a:r>
            <a:r>
              <a:rPr lang="en-US" sz="2000" dirty="0" err="1">
                <a:effectLst/>
                <a:latin typeface="+mj-lt"/>
                <a:ea typeface="Calibri" panose="020F0502020204030204" pitchFamily="34" charset="0"/>
                <a:cs typeface="Times New Roman" panose="02020603050405020304" pitchFamily="18" charset="0"/>
              </a:rPr>
              <a:t>disampaikan</a:t>
            </a:r>
            <a:r>
              <a:rPr lang="en-US" sz="2000" dirty="0">
                <a:effectLst/>
                <a:latin typeface="+mj-lt"/>
                <a:ea typeface="Calibri" panose="020F0502020204030204" pitchFamily="34" charset="0"/>
                <a:cs typeface="Times New Roman" panose="02020603050405020304" pitchFamily="18" charset="0"/>
              </a:rPr>
              <a:t> oleh Jibril </a:t>
            </a:r>
            <a:r>
              <a:rPr lang="en-US" sz="2000" dirty="0" err="1">
                <a:effectLst/>
                <a:latin typeface="+mj-lt"/>
                <a:ea typeface="Calibri" panose="020F0502020204030204" pitchFamily="34" charset="0"/>
                <a:cs typeface="Times New Roman" panose="02020603050405020304" pitchFamily="18" charset="0"/>
              </a:rPr>
              <a:t>kepada</a:t>
            </a:r>
            <a:r>
              <a:rPr lang="en-US" sz="2000" dirty="0">
                <a:effectLst/>
                <a:latin typeface="+mj-lt"/>
                <a:ea typeface="Calibri" panose="020F0502020204030204" pitchFamily="34" charset="0"/>
                <a:cs typeface="Times New Roman" panose="02020603050405020304" pitchFamily="18" charset="0"/>
              </a:rPr>
              <a:t> Nabi Muhammad SAW. </a:t>
            </a:r>
            <a:r>
              <a:rPr lang="en-US" sz="2000" dirty="0" err="1">
                <a:effectLst/>
                <a:latin typeface="+mj-lt"/>
                <a:ea typeface="Calibri" panose="020F0502020204030204" pitchFamily="34" charset="0"/>
                <a:cs typeface="Times New Roman" panose="02020603050405020304" pitchFamily="18" charset="0"/>
              </a:rPr>
              <a:t>Didalamnya</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terkandung</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ajaran</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pokok</a:t>
            </a:r>
            <a:r>
              <a:rPr lang="en-US" sz="2000" dirty="0">
                <a:effectLst/>
                <a:latin typeface="+mj-lt"/>
                <a:ea typeface="Calibri" panose="020F0502020204030204" pitchFamily="34" charset="0"/>
                <a:cs typeface="Times New Roman" panose="02020603050405020304" pitchFamily="18" charset="0"/>
              </a:rPr>
              <a:t> yang </a:t>
            </a:r>
            <a:r>
              <a:rPr lang="en-US" sz="2000" dirty="0" err="1">
                <a:effectLst/>
                <a:latin typeface="+mj-lt"/>
                <a:ea typeface="Calibri" panose="020F0502020204030204" pitchFamily="34" charset="0"/>
                <a:cs typeface="Times New Roman" panose="02020603050405020304" pitchFamily="18" charset="0"/>
              </a:rPr>
              <a:t>dapat</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dikembangkan</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untuk</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keperluan</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seluruh</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aspek</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kehidupan</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melalui</a:t>
            </a:r>
            <a:r>
              <a:rPr lang="en-US" sz="2000" dirty="0">
                <a:effectLst/>
                <a:latin typeface="+mj-lt"/>
                <a:ea typeface="Calibri" panose="020F0502020204030204" pitchFamily="34" charset="0"/>
                <a:cs typeface="Times New Roman" panose="02020603050405020304" pitchFamily="18" charset="0"/>
              </a:rPr>
              <a:t> ijtihad. </a:t>
            </a:r>
            <a:endParaRPr lang="en-ID" sz="2000" dirty="0">
              <a:effectLst/>
              <a:latin typeface="+mj-lt"/>
              <a:ea typeface="Calibri" panose="020F0502020204030204" pitchFamily="34" charset="0"/>
              <a:cs typeface="Times New Roman" panose="02020603050405020304" pitchFamily="18" charset="0"/>
            </a:endParaRPr>
          </a:p>
        </p:txBody>
      </p:sp>
      <p:pic>
        <p:nvPicPr>
          <p:cNvPr id="36" name="Content Placeholder 35" descr="Medal">
            <a:extLst>
              <a:ext uri="{FF2B5EF4-FFF2-40B4-BE49-F238E27FC236}">
                <a16:creationId xmlns:a16="http://schemas.microsoft.com/office/drawing/2014/main" id="{A960174C-A9DE-472D-BF1C-B13108BD70B7}"/>
              </a:ext>
            </a:extLst>
          </p:cNvPr>
          <p:cNvPicPr>
            <a:picLocks noGrp="1" noChangeAspect="1"/>
          </p:cNvPicPr>
          <p:nvPr>
            <p:ph sz="quarter" idx="14"/>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p:pic>
      <p:sp>
        <p:nvSpPr>
          <p:cNvPr id="24" name="Text Placeholder 23" descr="content block 2">
            <a:extLst>
              <a:ext uri="{FF2B5EF4-FFF2-40B4-BE49-F238E27FC236}">
                <a16:creationId xmlns:a16="http://schemas.microsoft.com/office/drawing/2014/main" id="{C3930A4E-1302-4AC9-86A3-C4E8AF186ED8}"/>
              </a:ext>
            </a:extLst>
          </p:cNvPr>
          <p:cNvSpPr>
            <a:spLocks noGrp="1"/>
          </p:cNvSpPr>
          <p:nvPr>
            <p:ph type="body" sz="quarter" idx="12"/>
          </p:nvPr>
        </p:nvSpPr>
        <p:spPr/>
        <p:txBody>
          <a:bodyPr/>
          <a:lstStyle/>
          <a:p>
            <a:pPr algn="ctr"/>
            <a:r>
              <a:rPr lang="en-US" sz="2000" dirty="0">
                <a:effectLst/>
                <a:latin typeface="+mj-lt"/>
                <a:ea typeface="Calibri" panose="020F0502020204030204" pitchFamily="34" charset="0"/>
                <a:cs typeface="Times New Roman" panose="02020603050405020304" pitchFamily="18" charset="0"/>
              </a:rPr>
              <a:t>Al-Qur’an </a:t>
            </a:r>
            <a:r>
              <a:rPr lang="en-US" sz="2000" dirty="0" err="1">
                <a:effectLst/>
                <a:latin typeface="+mj-lt"/>
                <a:ea typeface="Calibri" panose="020F0502020204030204" pitchFamily="34" charset="0"/>
                <a:cs typeface="Times New Roman" panose="02020603050405020304" pitchFamily="18" charset="0"/>
              </a:rPr>
              <a:t>secara</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harfiah</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berarti</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bacaan</a:t>
            </a:r>
            <a:r>
              <a:rPr lang="en-US" sz="2000" dirty="0">
                <a:effectLst/>
                <a:latin typeface="+mj-lt"/>
                <a:ea typeface="Calibri" panose="020F0502020204030204" pitchFamily="34" charset="0"/>
                <a:cs typeface="Times New Roman" panose="02020603050405020304" pitchFamily="18" charset="0"/>
              </a:rPr>
              <a:t> yang </a:t>
            </a:r>
            <a:r>
              <a:rPr lang="en-US" sz="2000" dirty="0" err="1">
                <a:effectLst/>
                <a:latin typeface="+mj-lt"/>
                <a:ea typeface="Calibri" panose="020F0502020204030204" pitchFamily="34" charset="0"/>
                <a:cs typeface="Times New Roman" panose="02020603050405020304" pitchFamily="18" charset="0"/>
              </a:rPr>
              <a:t>sempurna</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merupakan</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suatu</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nama</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pilihan</a:t>
            </a:r>
            <a:r>
              <a:rPr lang="en-US" sz="2000" dirty="0">
                <a:effectLst/>
                <a:latin typeface="+mj-lt"/>
                <a:ea typeface="Calibri" panose="020F0502020204030204" pitchFamily="34" charset="0"/>
                <a:cs typeface="Times New Roman" panose="02020603050405020304" pitchFamily="18" charset="0"/>
              </a:rPr>
              <a:t> Allah yang </a:t>
            </a:r>
            <a:r>
              <a:rPr lang="en-US" sz="2000" dirty="0" err="1">
                <a:effectLst/>
                <a:latin typeface="+mj-lt"/>
                <a:ea typeface="Calibri" panose="020F0502020204030204" pitchFamily="34" charset="0"/>
                <a:cs typeface="Times New Roman" panose="02020603050405020304" pitchFamily="18" charset="0"/>
              </a:rPr>
              <a:t>sungguh</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tepat</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karena</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tiada</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satu</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bacaanpun</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sejak</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manusia</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mengenal</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tulis</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baca</a:t>
            </a:r>
            <a:r>
              <a:rPr lang="en-US" sz="2000" dirty="0">
                <a:effectLst/>
                <a:latin typeface="+mj-lt"/>
                <a:ea typeface="Calibri" panose="020F0502020204030204" pitchFamily="34" charset="0"/>
                <a:cs typeface="Times New Roman" panose="02020603050405020304" pitchFamily="18" charset="0"/>
              </a:rPr>
              <a:t> lima </a:t>
            </a:r>
            <a:r>
              <a:rPr lang="en-US" sz="2000" dirty="0" err="1">
                <a:effectLst/>
                <a:latin typeface="+mj-lt"/>
                <a:ea typeface="Calibri" panose="020F0502020204030204" pitchFamily="34" charset="0"/>
                <a:cs typeface="Times New Roman" panose="02020603050405020304" pitchFamily="18" charset="0"/>
              </a:rPr>
              <a:t>ribu</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tahun</a:t>
            </a:r>
            <a:r>
              <a:rPr lang="en-US" sz="2000" dirty="0">
                <a:effectLst/>
                <a:latin typeface="+mj-lt"/>
                <a:ea typeface="Calibri" panose="020F0502020204030204" pitchFamily="34" charset="0"/>
                <a:cs typeface="Times New Roman" panose="02020603050405020304" pitchFamily="18" charset="0"/>
              </a:rPr>
              <a:t> yang </a:t>
            </a:r>
            <a:r>
              <a:rPr lang="en-US" sz="2000" dirty="0" err="1">
                <a:effectLst/>
                <a:latin typeface="+mj-lt"/>
                <a:ea typeface="Calibri" panose="020F0502020204030204" pitchFamily="34" charset="0"/>
                <a:cs typeface="Times New Roman" panose="02020603050405020304" pitchFamily="18" charset="0"/>
              </a:rPr>
              <a:t>lalu</a:t>
            </a:r>
            <a:r>
              <a:rPr lang="en-US" sz="2000" dirty="0">
                <a:effectLst/>
                <a:latin typeface="+mj-lt"/>
                <a:ea typeface="Calibri" panose="020F0502020204030204" pitchFamily="34" charset="0"/>
                <a:cs typeface="Times New Roman" panose="02020603050405020304" pitchFamily="18" charset="0"/>
              </a:rPr>
              <a:t> yang </a:t>
            </a:r>
            <a:r>
              <a:rPr lang="en-US" sz="2000" dirty="0" err="1">
                <a:effectLst/>
                <a:latin typeface="+mj-lt"/>
                <a:ea typeface="Calibri" panose="020F0502020204030204" pitchFamily="34" charset="0"/>
                <a:cs typeface="Times New Roman" panose="02020603050405020304" pitchFamily="18" charset="0"/>
              </a:rPr>
              <a:t>dapat</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menandingi</a:t>
            </a:r>
            <a:r>
              <a:rPr lang="en-US" sz="2000" dirty="0">
                <a:effectLst/>
                <a:latin typeface="+mj-lt"/>
                <a:ea typeface="Calibri" panose="020F0502020204030204" pitchFamily="34" charset="0"/>
                <a:cs typeface="Times New Roman" panose="02020603050405020304" pitchFamily="18" charset="0"/>
              </a:rPr>
              <a:t> Al-Qur’an Al-</a:t>
            </a:r>
            <a:r>
              <a:rPr lang="en-US" sz="2000" dirty="0" err="1">
                <a:effectLst/>
                <a:latin typeface="+mj-lt"/>
                <a:ea typeface="Calibri" panose="020F0502020204030204" pitchFamily="34" charset="0"/>
                <a:cs typeface="Times New Roman" panose="02020603050405020304" pitchFamily="18" charset="0"/>
              </a:rPr>
              <a:t>karim</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bacaan</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sempurna</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lagi</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mulia</a:t>
            </a:r>
            <a:r>
              <a:rPr lang="en-US" sz="2000" dirty="0">
                <a:effectLst/>
                <a:latin typeface="+mj-lt"/>
                <a:ea typeface="Calibri" panose="020F0502020204030204" pitchFamily="34" charset="0"/>
                <a:cs typeface="Times New Roman" panose="02020603050405020304" pitchFamily="18" charset="0"/>
              </a:rPr>
              <a:t> </a:t>
            </a:r>
            <a:r>
              <a:rPr lang="en-US" sz="2000" dirty="0" err="1">
                <a:effectLst/>
                <a:latin typeface="+mj-lt"/>
                <a:ea typeface="Calibri" panose="020F0502020204030204" pitchFamily="34" charset="0"/>
                <a:cs typeface="Times New Roman" panose="02020603050405020304" pitchFamily="18" charset="0"/>
              </a:rPr>
              <a:t>itu</a:t>
            </a:r>
            <a:r>
              <a:rPr lang="en-US" sz="2000" dirty="0">
                <a:effectLst/>
                <a:latin typeface="+mj-lt"/>
                <a:ea typeface="Calibri" panose="020F0502020204030204" pitchFamily="34" charset="0"/>
                <a:cs typeface="Times New Roman" panose="02020603050405020304" pitchFamily="18" charset="0"/>
              </a:rPr>
              <a:t>.</a:t>
            </a:r>
            <a:endParaRPr lang="en-US" sz="2000" dirty="0">
              <a:latin typeface="+mj-lt"/>
            </a:endParaRPr>
          </a:p>
          <a:p>
            <a:endParaRPr lang="en-US" dirty="0"/>
          </a:p>
        </p:txBody>
      </p:sp>
      <p:sp>
        <p:nvSpPr>
          <p:cNvPr id="14" name="Rectangle 13">
            <a:extLst>
              <a:ext uri="{FF2B5EF4-FFF2-40B4-BE49-F238E27FC236}">
                <a16:creationId xmlns:a16="http://schemas.microsoft.com/office/drawing/2014/main" id="{C862BC4D-BD7A-417E-A34A-59CE4D4A6AC8}"/>
              </a:ext>
              <a:ext uri="{C183D7F6-B498-43B3-948B-1728B52AA6E4}">
                <adec:decorative xmlns:adec="http://schemas.microsoft.com/office/drawing/2017/decorative" val="1"/>
              </a:ext>
            </a:extLst>
          </p:cNvPr>
          <p:cNvSpPr/>
          <p:nvPr/>
        </p:nvSpPr>
        <p:spPr>
          <a:xfrm>
            <a:off x="-1" y="6354998"/>
            <a:ext cx="12188825" cy="914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Light"/>
            </a:endParaRPr>
          </a:p>
        </p:txBody>
      </p:sp>
      <p:sp>
        <p:nvSpPr>
          <p:cNvPr id="15" name="Oval 14">
            <a:extLst>
              <a:ext uri="{FF2B5EF4-FFF2-40B4-BE49-F238E27FC236}">
                <a16:creationId xmlns:a16="http://schemas.microsoft.com/office/drawing/2014/main" id="{652937FB-CDE3-46B3-8481-AB5DB8C4BABA}"/>
              </a:ext>
              <a:ext uri="{C183D7F6-B498-43B3-948B-1728B52AA6E4}">
                <adec:decorative xmlns:adec="http://schemas.microsoft.com/office/drawing/2017/decorative" val="1"/>
              </a:ext>
            </a:extLst>
          </p:cNvPr>
          <p:cNvSpPr/>
          <p:nvPr/>
        </p:nvSpPr>
        <p:spPr>
          <a:xfrm>
            <a:off x="11088321" y="6085787"/>
            <a:ext cx="600817" cy="600817"/>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Light"/>
            </a:endParaRPr>
          </a:p>
        </p:txBody>
      </p:sp>
      <p:sp>
        <p:nvSpPr>
          <p:cNvPr id="17" name="Slide Number Placeholder 5" descr="Slide number">
            <a:extLst>
              <a:ext uri="{FF2B5EF4-FFF2-40B4-BE49-F238E27FC236}">
                <a16:creationId xmlns:a16="http://schemas.microsoft.com/office/drawing/2014/main" id="{79161314-0A22-4109-A2B1-41E87EFE1E18}"/>
              </a:ext>
              <a:ext uri="{C183D7F6-B498-43B3-948B-1728B52AA6E4}">
                <adec:decorative xmlns:adec="http://schemas.microsoft.com/office/drawing/2017/decorative" val="0"/>
              </a:ext>
            </a:extLst>
          </p:cNvPr>
          <p:cNvSpPr txBox="1">
            <a:spLocks/>
          </p:cNvSpPr>
          <p:nvPr/>
        </p:nvSpPr>
        <p:spPr>
          <a:xfrm>
            <a:off x="11088321" y="6188627"/>
            <a:ext cx="600817" cy="395140"/>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26"/>
            <a:fld id="{247A4EEE-49CE-4F6C-BF32-B7FCC5EBBF45}" type="slidenum">
              <a:rPr lang="en-US" sz="1200">
                <a:solidFill>
                  <a:prstClr val="white"/>
                </a:solidFill>
                <a:latin typeface="Calibri Light"/>
              </a:rPr>
              <a:pPr algn="ctr" defTabSz="914126"/>
              <a:t>7</a:t>
            </a:fld>
            <a:endParaRPr lang="en-US" sz="1200" dirty="0">
              <a:solidFill>
                <a:prstClr val="white"/>
              </a:solidFill>
              <a:latin typeface="Calibri Light"/>
            </a:endParaRPr>
          </a:p>
        </p:txBody>
      </p:sp>
    </p:spTree>
    <p:extLst>
      <p:ext uri="{BB962C8B-B14F-4D97-AF65-F5344CB8AC3E}">
        <p14:creationId xmlns:p14="http://schemas.microsoft.com/office/powerpoint/2010/main" val="2118823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50380D74-B72B-49C5-BD1C-23AD0B8D794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8040" r="28040"/>
          <a:stretch>
            <a:fillRect/>
          </a:stretch>
        </p:blipFill>
        <p:spPr/>
      </p:pic>
      <p:grpSp>
        <p:nvGrpSpPr>
          <p:cNvPr id="11" name="Group 10">
            <a:extLst>
              <a:ext uri="{FF2B5EF4-FFF2-40B4-BE49-F238E27FC236}">
                <a16:creationId xmlns:a16="http://schemas.microsoft.com/office/drawing/2014/main" id="{AB025618-C830-4992-9CD3-D9E49BC79E67}"/>
              </a:ext>
              <a:ext uri="{C183D7F6-B498-43B3-948B-1728B52AA6E4}">
                <adec:decorative xmlns:adec="http://schemas.microsoft.com/office/drawing/2017/decorative" val="1"/>
              </a:ext>
            </a:extLst>
          </p:cNvPr>
          <p:cNvGrpSpPr/>
          <p:nvPr/>
        </p:nvGrpSpPr>
        <p:grpSpPr>
          <a:xfrm>
            <a:off x="2595170" y="893"/>
            <a:ext cx="7386374" cy="6856214"/>
            <a:chOff x="1826589" y="0"/>
            <a:chExt cx="7388298" cy="6858000"/>
          </a:xfrm>
        </p:grpSpPr>
        <p:sp>
          <p:nvSpPr>
            <p:cNvPr id="10" name="Parallelogram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Light"/>
              </a:endParaRPr>
            </a:p>
          </p:txBody>
        </p:sp>
        <p:sp>
          <p:nvSpPr>
            <p:cNvPr id="9" name="Parallelogram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Light"/>
              </a:endParaRPr>
            </a:p>
          </p:txBody>
        </p:sp>
        <p:sp>
          <p:nvSpPr>
            <p:cNvPr id="22" name="Parallelogram 21">
              <a:extLst>
                <a:ext uri="{FF2B5EF4-FFF2-40B4-BE49-F238E27FC236}">
                  <a16:creationId xmlns:a16="http://schemas.microsoft.com/office/drawing/2014/main" id="{0051AD99-BC4A-487F-BE1C-486FC5B8E9F2}"/>
                </a:ext>
                <a:ext uri="{C183D7F6-B498-43B3-948B-1728B52AA6E4}">
                  <adec:decorative xmlns:adec="http://schemas.microsoft.com/office/drawing/2017/decorative" val="1"/>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Light"/>
              </a:endParaRPr>
            </a:p>
          </p:txBody>
        </p:sp>
      </p:grpSp>
      <p:sp>
        <p:nvSpPr>
          <p:cNvPr id="4" name="Title 3" descr="Title">
            <a:extLst>
              <a:ext uri="{FF2B5EF4-FFF2-40B4-BE49-F238E27FC236}">
                <a16:creationId xmlns:a16="http://schemas.microsoft.com/office/drawing/2014/main" id="{DFF36EE7-AE57-42F4-ACA9-A328C1F4EA02}"/>
              </a:ext>
            </a:extLst>
          </p:cNvPr>
          <p:cNvSpPr>
            <a:spLocks noGrp="1"/>
          </p:cNvSpPr>
          <p:nvPr>
            <p:ph type="title"/>
          </p:nvPr>
        </p:nvSpPr>
        <p:spPr>
          <a:xfrm>
            <a:off x="724686" y="940011"/>
            <a:ext cx="6889769" cy="830997"/>
          </a:xfrm>
        </p:spPr>
        <p:txBody>
          <a:bodyPr/>
          <a:lstStyle/>
          <a:p>
            <a:r>
              <a:rPr lang="en-US" b="1" dirty="0">
                <a:effectLst>
                  <a:outerShdw blurRad="38100" dist="38100" dir="2700000" algn="tl">
                    <a:srgbClr val="000000">
                      <a:alpha val="43137"/>
                    </a:srgbClr>
                  </a:outerShdw>
                </a:effectLst>
              </a:rPr>
              <a:t>LANJUTAN</a:t>
            </a:r>
          </a:p>
        </p:txBody>
      </p:sp>
      <p:pic>
        <p:nvPicPr>
          <p:cNvPr id="35" name="Content Placeholder 34" descr="Open Book">
            <a:extLst>
              <a:ext uri="{FF2B5EF4-FFF2-40B4-BE49-F238E27FC236}">
                <a16:creationId xmlns:a16="http://schemas.microsoft.com/office/drawing/2014/main" id="{56174A3F-A7B3-40BE-88BD-1796890E4B44}"/>
              </a:ext>
            </a:extLst>
          </p:cNvPr>
          <p:cNvPicPr>
            <a:picLocks noGrp="1" noChangeAspect="1"/>
          </p:cNvPicPr>
          <p:nvPr>
            <p:ph sz="quarter" idx="13"/>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p:pic>
      <p:sp>
        <p:nvSpPr>
          <p:cNvPr id="23" name="Text Placeholder 22" descr="content block 1">
            <a:extLst>
              <a:ext uri="{FF2B5EF4-FFF2-40B4-BE49-F238E27FC236}">
                <a16:creationId xmlns:a16="http://schemas.microsoft.com/office/drawing/2014/main" id="{B88939B0-5B9A-4423-AFD1-CF6B22268795}"/>
              </a:ext>
            </a:extLst>
          </p:cNvPr>
          <p:cNvSpPr>
            <a:spLocks noGrp="1"/>
          </p:cNvSpPr>
          <p:nvPr>
            <p:ph type="body" sz="quarter" idx="11"/>
          </p:nvPr>
        </p:nvSpPr>
        <p:spPr/>
        <p:txBody>
          <a:bodyPr/>
          <a:lstStyle/>
          <a:p>
            <a:r>
              <a:rPr lang="en-US" sz="2000" dirty="0">
                <a:effectLst/>
                <a:latin typeface="Calibri" panose="020F0502020204030204" pitchFamily="34" charset="0"/>
                <a:ea typeface="Calibri" panose="020F0502020204030204" pitchFamily="34" charset="0"/>
                <a:cs typeface="Times New Roman" panose="02020603050405020304" pitchFamily="18" charset="0"/>
              </a:rPr>
              <a:t>Al-Qur’an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memberikan</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petunjuk</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dalam</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persoalan</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akidah</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syari’ah</a:t>
            </a:r>
            <a:r>
              <a:rPr lang="en-US" sz="2000" dirty="0">
                <a:effectLst/>
                <a:latin typeface="Calibri" panose="020F0502020204030204" pitchFamily="34" charset="0"/>
                <a:ea typeface="Calibri" panose="020F0502020204030204" pitchFamily="34" charset="0"/>
                <a:cs typeface="Times New Roman" panose="02020603050405020304" pitchFamily="18" charset="0"/>
              </a:rPr>
              <a:t> dan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akhlak</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dengan</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jalan</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meletakkan</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dasar-dasar</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prinsipil</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mengenai</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persoalan-persoalan</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tersebut</a:t>
            </a:r>
            <a:r>
              <a:rPr lang="en-US" sz="2000" dirty="0">
                <a:effectLst/>
                <a:latin typeface="Calibri" panose="020F0502020204030204" pitchFamily="34" charset="0"/>
                <a:ea typeface="Calibri" panose="020F0502020204030204" pitchFamily="34" charset="0"/>
                <a:cs typeface="Times New Roman" panose="02020603050405020304" pitchFamily="18" charset="0"/>
              </a:rPr>
              <a:t>. Dan Allah SWT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menugaskan</a:t>
            </a:r>
            <a:r>
              <a:rPr lang="en-US" sz="2000" dirty="0">
                <a:effectLst/>
                <a:latin typeface="Calibri" panose="020F0502020204030204" pitchFamily="34" charset="0"/>
                <a:ea typeface="Calibri" panose="020F0502020204030204" pitchFamily="34" charset="0"/>
                <a:cs typeface="Times New Roman" panose="02020603050405020304" pitchFamily="18" charset="0"/>
              </a:rPr>
              <a:t> Rasul saw,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untuk</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memberikan</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keterangan</a:t>
            </a:r>
            <a:r>
              <a:rPr lang="en-US" sz="2000" dirty="0">
                <a:effectLst/>
                <a:latin typeface="Calibri" panose="020F0502020204030204" pitchFamily="34" charset="0"/>
                <a:ea typeface="Calibri" panose="020F0502020204030204" pitchFamily="34" charset="0"/>
                <a:cs typeface="Times New Roman" panose="02020603050405020304" pitchFamily="18" charset="0"/>
              </a:rPr>
              <a:t> yang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lengkap</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mengenai</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dasar-dasar</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itu</a:t>
            </a:r>
            <a:endParaRPr lang="en-US" sz="2000" dirty="0"/>
          </a:p>
        </p:txBody>
      </p:sp>
      <p:pic>
        <p:nvPicPr>
          <p:cNvPr id="36" name="Content Placeholder 35" descr="Medal">
            <a:extLst>
              <a:ext uri="{FF2B5EF4-FFF2-40B4-BE49-F238E27FC236}">
                <a16:creationId xmlns:a16="http://schemas.microsoft.com/office/drawing/2014/main" id="{A960174C-A9DE-472D-BF1C-B13108BD70B7}"/>
              </a:ext>
            </a:extLst>
          </p:cNvPr>
          <p:cNvPicPr>
            <a:picLocks noGrp="1" noChangeAspect="1"/>
          </p:cNvPicPr>
          <p:nvPr>
            <p:ph sz="quarter" idx="14"/>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p:pic>
      <p:sp>
        <p:nvSpPr>
          <p:cNvPr id="24" name="Text Placeholder 23" descr="content block 2">
            <a:extLst>
              <a:ext uri="{FF2B5EF4-FFF2-40B4-BE49-F238E27FC236}">
                <a16:creationId xmlns:a16="http://schemas.microsoft.com/office/drawing/2014/main" id="{C3930A4E-1302-4AC9-86A3-C4E8AF186ED8}"/>
              </a:ext>
            </a:extLst>
          </p:cNvPr>
          <p:cNvSpPr>
            <a:spLocks noGrp="1"/>
          </p:cNvSpPr>
          <p:nvPr>
            <p:ph type="body" sz="quarter" idx="12"/>
          </p:nvPr>
        </p:nvSpPr>
        <p:spPr/>
        <p:txBody>
          <a:bodyPr/>
          <a:lstStyle/>
          <a:p>
            <a:r>
              <a:rPr lang="en-US" sz="2000" dirty="0" err="1">
                <a:latin typeface="Calibri" panose="020F0502020204030204" pitchFamily="34" charset="0"/>
                <a:ea typeface="Calibri" panose="020F0502020204030204" pitchFamily="34" charset="0"/>
                <a:cs typeface="Times New Roman" panose="02020603050405020304" pitchFamily="18" charset="0"/>
              </a:rPr>
              <a:t>P</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rinsip-prinsip</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berkenaan</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dengan</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kegiatan</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atau</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usaha</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pendidikan</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materi</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ilmu</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pengetahuan</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Sebagai</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contoh</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dapat</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dibaca</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kisah</a:t>
            </a:r>
            <a:r>
              <a:rPr lang="en-US" sz="2000" dirty="0">
                <a:effectLst/>
                <a:latin typeface="Calibri" panose="020F0502020204030204" pitchFamily="34" charset="0"/>
                <a:ea typeface="Calibri" panose="020F0502020204030204" pitchFamily="34" charset="0"/>
                <a:cs typeface="Times New Roman" panose="02020603050405020304" pitchFamily="18" charset="0"/>
              </a:rPr>
              <a:t> Lukman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mengajari</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anaknya</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dalam</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surat</a:t>
            </a:r>
            <a:r>
              <a:rPr lang="en-US" sz="2000" dirty="0">
                <a:effectLst/>
                <a:latin typeface="Calibri" panose="020F0502020204030204" pitchFamily="34" charset="0"/>
                <a:ea typeface="Calibri" panose="020F0502020204030204" pitchFamily="34" charset="0"/>
                <a:cs typeface="Times New Roman" panose="02020603050405020304" pitchFamily="18" charset="0"/>
              </a:rPr>
              <a:t> Lukman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ayat</a:t>
            </a:r>
            <a:r>
              <a:rPr lang="en-US" sz="2000" dirty="0">
                <a:effectLst/>
                <a:latin typeface="Calibri" panose="020F0502020204030204" pitchFamily="34" charset="0"/>
                <a:ea typeface="Calibri" panose="020F0502020204030204" pitchFamily="34" charset="0"/>
                <a:cs typeface="Times New Roman" panose="02020603050405020304" pitchFamily="18" charset="0"/>
              </a:rPr>
              <a:t> 12-19</a:t>
            </a:r>
            <a:endParaRPr lang="en-US" dirty="0"/>
          </a:p>
        </p:txBody>
      </p:sp>
      <p:sp>
        <p:nvSpPr>
          <p:cNvPr id="14" name="Rectangle 13">
            <a:extLst>
              <a:ext uri="{FF2B5EF4-FFF2-40B4-BE49-F238E27FC236}">
                <a16:creationId xmlns:a16="http://schemas.microsoft.com/office/drawing/2014/main" id="{C862BC4D-BD7A-417E-A34A-59CE4D4A6AC8}"/>
              </a:ext>
              <a:ext uri="{C183D7F6-B498-43B3-948B-1728B52AA6E4}">
                <adec:decorative xmlns:adec="http://schemas.microsoft.com/office/drawing/2017/decorative" val="1"/>
              </a:ext>
            </a:extLst>
          </p:cNvPr>
          <p:cNvSpPr/>
          <p:nvPr/>
        </p:nvSpPr>
        <p:spPr>
          <a:xfrm>
            <a:off x="-1" y="6354998"/>
            <a:ext cx="12188825" cy="914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Light"/>
            </a:endParaRPr>
          </a:p>
        </p:txBody>
      </p:sp>
      <p:sp>
        <p:nvSpPr>
          <p:cNvPr id="15" name="Oval 14">
            <a:extLst>
              <a:ext uri="{FF2B5EF4-FFF2-40B4-BE49-F238E27FC236}">
                <a16:creationId xmlns:a16="http://schemas.microsoft.com/office/drawing/2014/main" id="{652937FB-CDE3-46B3-8481-AB5DB8C4BABA}"/>
              </a:ext>
              <a:ext uri="{C183D7F6-B498-43B3-948B-1728B52AA6E4}">
                <adec:decorative xmlns:adec="http://schemas.microsoft.com/office/drawing/2017/decorative" val="1"/>
              </a:ext>
            </a:extLst>
          </p:cNvPr>
          <p:cNvSpPr/>
          <p:nvPr/>
        </p:nvSpPr>
        <p:spPr>
          <a:xfrm>
            <a:off x="11088321" y="6085787"/>
            <a:ext cx="600817" cy="600817"/>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Light"/>
            </a:endParaRPr>
          </a:p>
        </p:txBody>
      </p:sp>
      <p:sp>
        <p:nvSpPr>
          <p:cNvPr id="17" name="Slide Number Placeholder 5" descr="Slide number">
            <a:extLst>
              <a:ext uri="{FF2B5EF4-FFF2-40B4-BE49-F238E27FC236}">
                <a16:creationId xmlns:a16="http://schemas.microsoft.com/office/drawing/2014/main" id="{79161314-0A22-4109-A2B1-41E87EFE1E18}"/>
              </a:ext>
              <a:ext uri="{C183D7F6-B498-43B3-948B-1728B52AA6E4}">
                <adec:decorative xmlns:adec="http://schemas.microsoft.com/office/drawing/2017/decorative" val="0"/>
              </a:ext>
            </a:extLst>
          </p:cNvPr>
          <p:cNvSpPr txBox="1">
            <a:spLocks/>
          </p:cNvSpPr>
          <p:nvPr/>
        </p:nvSpPr>
        <p:spPr>
          <a:xfrm>
            <a:off x="11088321" y="6188627"/>
            <a:ext cx="600817" cy="395140"/>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26"/>
            <a:fld id="{247A4EEE-49CE-4F6C-BF32-B7FCC5EBBF45}" type="slidenum">
              <a:rPr lang="en-US" sz="1200">
                <a:solidFill>
                  <a:prstClr val="white"/>
                </a:solidFill>
                <a:latin typeface="Calibri Light"/>
              </a:rPr>
              <a:pPr algn="ctr" defTabSz="914126"/>
              <a:t>8</a:t>
            </a:fld>
            <a:endParaRPr lang="en-US" sz="1200" dirty="0">
              <a:solidFill>
                <a:prstClr val="white"/>
              </a:solidFill>
              <a:latin typeface="Calibri Light"/>
            </a:endParaRPr>
          </a:p>
        </p:txBody>
      </p:sp>
    </p:spTree>
    <p:extLst>
      <p:ext uri="{BB962C8B-B14F-4D97-AF65-F5344CB8AC3E}">
        <p14:creationId xmlns:p14="http://schemas.microsoft.com/office/powerpoint/2010/main" val="865823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4D74C514-2707-4F26-BFA9-AC9ABE08B11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8040" r="28040"/>
          <a:stretch>
            <a:fillRect/>
          </a:stretch>
        </p:blipFill>
        <p:spPr/>
      </p:pic>
      <p:grpSp>
        <p:nvGrpSpPr>
          <p:cNvPr id="11" name="Group 10">
            <a:extLst>
              <a:ext uri="{FF2B5EF4-FFF2-40B4-BE49-F238E27FC236}">
                <a16:creationId xmlns:a16="http://schemas.microsoft.com/office/drawing/2014/main" id="{AB025618-C830-4992-9CD3-D9E49BC79E67}"/>
              </a:ext>
              <a:ext uri="{C183D7F6-B498-43B3-948B-1728B52AA6E4}">
                <adec:decorative xmlns:adec="http://schemas.microsoft.com/office/drawing/2017/decorative" val="1"/>
              </a:ext>
            </a:extLst>
          </p:cNvPr>
          <p:cNvGrpSpPr/>
          <p:nvPr/>
        </p:nvGrpSpPr>
        <p:grpSpPr>
          <a:xfrm>
            <a:off x="2595170" y="893"/>
            <a:ext cx="7386374" cy="6856214"/>
            <a:chOff x="1826589" y="0"/>
            <a:chExt cx="7388298" cy="6858000"/>
          </a:xfrm>
        </p:grpSpPr>
        <p:sp>
          <p:nvSpPr>
            <p:cNvPr id="10" name="Parallelogram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Light"/>
              </a:endParaRPr>
            </a:p>
          </p:txBody>
        </p:sp>
        <p:sp>
          <p:nvSpPr>
            <p:cNvPr id="9" name="Parallelogram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Light"/>
              </a:endParaRPr>
            </a:p>
          </p:txBody>
        </p:sp>
        <p:sp>
          <p:nvSpPr>
            <p:cNvPr id="22" name="Parallelogram 21">
              <a:extLst>
                <a:ext uri="{FF2B5EF4-FFF2-40B4-BE49-F238E27FC236}">
                  <a16:creationId xmlns:a16="http://schemas.microsoft.com/office/drawing/2014/main" id="{0051AD99-BC4A-487F-BE1C-486FC5B8E9F2}"/>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Light"/>
              </a:endParaRPr>
            </a:p>
          </p:txBody>
        </p:sp>
      </p:grpSp>
      <p:sp>
        <p:nvSpPr>
          <p:cNvPr id="4" name="Title 3" descr="Title">
            <a:extLst>
              <a:ext uri="{FF2B5EF4-FFF2-40B4-BE49-F238E27FC236}">
                <a16:creationId xmlns:a16="http://schemas.microsoft.com/office/drawing/2014/main" id="{DFF36EE7-AE57-42F4-ACA9-A328C1F4EA02}"/>
              </a:ext>
            </a:extLst>
          </p:cNvPr>
          <p:cNvSpPr>
            <a:spLocks noGrp="1"/>
          </p:cNvSpPr>
          <p:nvPr>
            <p:ph type="title"/>
          </p:nvPr>
        </p:nvSpPr>
        <p:spPr/>
        <p:txBody>
          <a:bodyPr/>
          <a:lstStyle/>
          <a:p>
            <a:r>
              <a:rPr lang="en-US" b="1" dirty="0" err="1">
                <a:effectLst>
                  <a:outerShdw blurRad="38100" dist="38100" dir="2700000" algn="tl">
                    <a:srgbClr val="000000">
                      <a:alpha val="43137"/>
                    </a:srgbClr>
                  </a:outerShdw>
                </a:effectLst>
              </a:rPr>
              <a:t>Lanjutan</a:t>
            </a:r>
            <a:r>
              <a:rPr lang="en-US" b="1" dirty="0">
                <a:effectLst>
                  <a:outerShdw blurRad="38100" dist="38100" dir="2700000" algn="tl">
                    <a:srgbClr val="000000">
                      <a:alpha val="43137"/>
                    </a:srgbClr>
                  </a:outerShdw>
                </a:effectLst>
              </a:rPr>
              <a:t> </a:t>
            </a:r>
          </a:p>
        </p:txBody>
      </p:sp>
      <p:sp>
        <p:nvSpPr>
          <p:cNvPr id="23" name="Text Placeholder 22" descr="content block 1">
            <a:extLst>
              <a:ext uri="{FF2B5EF4-FFF2-40B4-BE49-F238E27FC236}">
                <a16:creationId xmlns:a16="http://schemas.microsoft.com/office/drawing/2014/main" id="{B88939B0-5B9A-4423-AFD1-CF6B22268795}"/>
              </a:ext>
            </a:extLst>
          </p:cNvPr>
          <p:cNvSpPr>
            <a:spLocks noGrp="1"/>
          </p:cNvSpPr>
          <p:nvPr>
            <p:ph type="body" sz="quarter" idx="11"/>
          </p:nvPr>
        </p:nvSpPr>
        <p:spPr/>
        <p:txBody>
          <a:bodyPr/>
          <a:lstStyle/>
          <a:p>
            <a:r>
              <a:rPr lang="en-US" sz="2000" dirty="0">
                <a:effectLst/>
                <a:latin typeface="Calibri" panose="020F0502020204030204" pitchFamily="34" charset="0"/>
                <a:ea typeface="Calibri" panose="020F0502020204030204" pitchFamily="34" charset="0"/>
                <a:cs typeface="Times New Roman" panose="02020603050405020304" pitchFamily="18" charset="0"/>
              </a:rPr>
              <a:t>Al-Qur’an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memberikan</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petunjuk</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dalam</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persoalan</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akidah</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syari’ah</a:t>
            </a:r>
            <a:r>
              <a:rPr lang="en-US" sz="2000" dirty="0">
                <a:effectLst/>
                <a:latin typeface="Calibri" panose="020F0502020204030204" pitchFamily="34" charset="0"/>
                <a:ea typeface="Calibri" panose="020F0502020204030204" pitchFamily="34" charset="0"/>
                <a:cs typeface="Times New Roman" panose="02020603050405020304" pitchFamily="18" charset="0"/>
              </a:rPr>
              <a:t> dan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akhlak</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dengan</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jalan</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meletakkan</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dasar-dasar</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prinsipil</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mengenai</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persoalan-persoalan</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tersebut</a:t>
            </a:r>
            <a:r>
              <a:rPr lang="en-US" sz="2000" dirty="0">
                <a:effectLst/>
                <a:latin typeface="Calibri" panose="020F0502020204030204" pitchFamily="34" charset="0"/>
                <a:ea typeface="Calibri" panose="020F0502020204030204" pitchFamily="34" charset="0"/>
                <a:cs typeface="Times New Roman" panose="02020603050405020304" pitchFamily="18" charset="0"/>
              </a:rPr>
              <a:t>. Dan Allah SWT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menugaskan</a:t>
            </a:r>
            <a:r>
              <a:rPr lang="en-US" sz="2000" dirty="0">
                <a:effectLst/>
                <a:latin typeface="Calibri" panose="020F0502020204030204" pitchFamily="34" charset="0"/>
                <a:ea typeface="Calibri" panose="020F0502020204030204" pitchFamily="34" charset="0"/>
                <a:cs typeface="Times New Roman" panose="02020603050405020304" pitchFamily="18" charset="0"/>
              </a:rPr>
              <a:t> Rasul saw,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untuk</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memberikan</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keterangan</a:t>
            </a:r>
            <a:r>
              <a:rPr lang="en-US" sz="2000" dirty="0">
                <a:effectLst/>
                <a:latin typeface="Calibri" panose="020F0502020204030204" pitchFamily="34" charset="0"/>
                <a:ea typeface="Calibri" panose="020F0502020204030204" pitchFamily="34" charset="0"/>
                <a:cs typeface="Times New Roman" panose="02020603050405020304" pitchFamily="18" charset="0"/>
              </a:rPr>
              <a:t> yang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lengkap</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mengenai</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dasar-dasar</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itu</a:t>
            </a:r>
            <a:endParaRPr lang="en-US" sz="2000" dirty="0"/>
          </a:p>
        </p:txBody>
      </p:sp>
      <p:sp>
        <p:nvSpPr>
          <p:cNvPr id="24" name="Text Placeholder 23" descr="content block 2">
            <a:extLst>
              <a:ext uri="{FF2B5EF4-FFF2-40B4-BE49-F238E27FC236}">
                <a16:creationId xmlns:a16="http://schemas.microsoft.com/office/drawing/2014/main" id="{C3930A4E-1302-4AC9-86A3-C4E8AF186ED8}"/>
              </a:ext>
            </a:extLst>
          </p:cNvPr>
          <p:cNvSpPr>
            <a:spLocks noGrp="1"/>
          </p:cNvSpPr>
          <p:nvPr>
            <p:ph type="body" sz="quarter" idx="12"/>
          </p:nvPr>
        </p:nvSpPr>
        <p:spPr/>
        <p:txBody>
          <a:bodyPr/>
          <a:lstStyle/>
          <a:p>
            <a:pPr rtl="1">
              <a:lnSpc>
                <a:spcPct val="100000"/>
              </a:lnSpc>
              <a:spcAft>
                <a:spcPts val="800"/>
              </a:spcAft>
            </a:pPr>
            <a:r>
              <a:rPr lang="en-US" sz="2000" dirty="0" err="1">
                <a:latin typeface="Calibri" panose="020F0502020204030204" pitchFamily="34" charset="0"/>
                <a:ea typeface="Calibri" panose="020F0502020204030204" pitchFamily="34" charset="0"/>
                <a:cs typeface="Times New Roman" panose="02020603050405020304" pitchFamily="18" charset="0"/>
              </a:rPr>
              <a:t>P</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rinsip-prinsip</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berkenaan</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dengan</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kegiatan</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atau</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usaha</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pendidikan</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materi</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ilmu</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pengetahuan</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Sebagai</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contoh</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dapat</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dibaca</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kisah</a:t>
            </a:r>
            <a:r>
              <a:rPr lang="en-US" sz="2000" dirty="0">
                <a:effectLst/>
                <a:latin typeface="Calibri" panose="020F0502020204030204" pitchFamily="34" charset="0"/>
                <a:ea typeface="Calibri" panose="020F0502020204030204" pitchFamily="34" charset="0"/>
                <a:cs typeface="Times New Roman" panose="02020603050405020304" pitchFamily="18" charset="0"/>
              </a:rPr>
              <a:t> Lukman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mengajari</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anaknya</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dalam</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surat</a:t>
            </a:r>
            <a:r>
              <a:rPr lang="en-US" sz="2000" dirty="0">
                <a:effectLst/>
                <a:latin typeface="Calibri" panose="020F0502020204030204" pitchFamily="34" charset="0"/>
                <a:ea typeface="Calibri" panose="020F0502020204030204" pitchFamily="34" charset="0"/>
                <a:cs typeface="Times New Roman" panose="02020603050405020304" pitchFamily="18" charset="0"/>
              </a:rPr>
              <a:t> Lukman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ayat</a:t>
            </a:r>
            <a:r>
              <a:rPr lang="en-US" sz="2000" dirty="0">
                <a:effectLst/>
                <a:latin typeface="Calibri" panose="020F0502020204030204" pitchFamily="34" charset="0"/>
                <a:ea typeface="Calibri" panose="020F0502020204030204" pitchFamily="34" charset="0"/>
                <a:cs typeface="Times New Roman" panose="02020603050405020304" pitchFamily="18" charset="0"/>
              </a:rPr>
              <a:t> 12-19. </a:t>
            </a:r>
            <a:endParaRPr lang="en-US" sz="2000" b="1" dirty="0">
              <a:latin typeface="AGA Arabesque" panose="05000000000000000000" pitchFamily="2" charset="2"/>
            </a:endParaRPr>
          </a:p>
        </p:txBody>
      </p:sp>
      <p:sp>
        <p:nvSpPr>
          <p:cNvPr id="14" name="Rectangle 13">
            <a:extLst>
              <a:ext uri="{FF2B5EF4-FFF2-40B4-BE49-F238E27FC236}">
                <a16:creationId xmlns:a16="http://schemas.microsoft.com/office/drawing/2014/main" id="{C862BC4D-BD7A-417E-A34A-59CE4D4A6AC8}"/>
              </a:ext>
              <a:ext uri="{C183D7F6-B498-43B3-948B-1728B52AA6E4}">
                <adec:decorative xmlns:adec="http://schemas.microsoft.com/office/drawing/2017/decorative" val="1"/>
              </a:ext>
            </a:extLst>
          </p:cNvPr>
          <p:cNvSpPr/>
          <p:nvPr/>
        </p:nvSpPr>
        <p:spPr>
          <a:xfrm>
            <a:off x="-1" y="6354998"/>
            <a:ext cx="12188825" cy="914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Light"/>
            </a:endParaRPr>
          </a:p>
        </p:txBody>
      </p:sp>
      <p:sp>
        <p:nvSpPr>
          <p:cNvPr id="15" name="Oval 14">
            <a:extLst>
              <a:ext uri="{FF2B5EF4-FFF2-40B4-BE49-F238E27FC236}">
                <a16:creationId xmlns:a16="http://schemas.microsoft.com/office/drawing/2014/main" id="{652937FB-CDE3-46B3-8481-AB5DB8C4BABA}"/>
              </a:ext>
              <a:ext uri="{C183D7F6-B498-43B3-948B-1728B52AA6E4}">
                <adec:decorative xmlns:adec="http://schemas.microsoft.com/office/drawing/2017/decorative" val="1"/>
              </a:ext>
            </a:extLst>
          </p:cNvPr>
          <p:cNvSpPr/>
          <p:nvPr/>
        </p:nvSpPr>
        <p:spPr>
          <a:xfrm>
            <a:off x="11088321" y="6085787"/>
            <a:ext cx="600817" cy="600817"/>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Calibri Light"/>
            </a:endParaRPr>
          </a:p>
        </p:txBody>
      </p:sp>
      <p:sp>
        <p:nvSpPr>
          <p:cNvPr id="44" name="Slide Number Placeholder 5" descr="Slide number">
            <a:extLst>
              <a:ext uri="{FF2B5EF4-FFF2-40B4-BE49-F238E27FC236}">
                <a16:creationId xmlns:a16="http://schemas.microsoft.com/office/drawing/2014/main" id="{11457662-C1A5-4B93-8E30-88025E27C462}"/>
              </a:ext>
              <a:ext uri="{C183D7F6-B498-43B3-948B-1728B52AA6E4}">
                <adec:decorative xmlns:adec="http://schemas.microsoft.com/office/drawing/2017/decorative" val="0"/>
              </a:ext>
            </a:extLst>
          </p:cNvPr>
          <p:cNvSpPr txBox="1">
            <a:spLocks/>
          </p:cNvSpPr>
          <p:nvPr/>
        </p:nvSpPr>
        <p:spPr>
          <a:xfrm>
            <a:off x="11088321" y="6188627"/>
            <a:ext cx="600817" cy="395140"/>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26"/>
            <a:fld id="{247A4EEE-49CE-4F6C-BF32-B7FCC5EBBF45}" type="slidenum">
              <a:rPr lang="en-US" sz="1200">
                <a:solidFill>
                  <a:prstClr val="white"/>
                </a:solidFill>
                <a:latin typeface="Calibri Light"/>
              </a:rPr>
              <a:pPr algn="ctr" defTabSz="914126"/>
              <a:t>9</a:t>
            </a:fld>
            <a:endParaRPr lang="en-US" sz="1200" dirty="0">
              <a:solidFill>
                <a:prstClr val="white"/>
              </a:solidFill>
              <a:latin typeface="Calibri Light"/>
            </a:endParaRPr>
          </a:p>
        </p:txBody>
      </p:sp>
      <p:sp>
        <p:nvSpPr>
          <p:cNvPr id="12" name="Content Placeholder 11">
            <a:extLst>
              <a:ext uri="{FF2B5EF4-FFF2-40B4-BE49-F238E27FC236}">
                <a16:creationId xmlns:a16="http://schemas.microsoft.com/office/drawing/2014/main" id="{BBD6B004-926E-40D0-87D7-478340D24916}"/>
              </a:ext>
            </a:extLst>
          </p:cNvPr>
          <p:cNvSpPr>
            <a:spLocks noGrp="1"/>
          </p:cNvSpPr>
          <p:nvPr>
            <p:ph sz="quarter" idx="13"/>
          </p:nvPr>
        </p:nvSpPr>
        <p:spPr/>
        <p:txBody>
          <a:bodyPr/>
          <a:lstStyle/>
          <a:p>
            <a:endParaRPr lang="en-ID"/>
          </a:p>
        </p:txBody>
      </p:sp>
      <p:sp>
        <p:nvSpPr>
          <p:cNvPr id="16" name="Content Placeholder 15">
            <a:extLst>
              <a:ext uri="{FF2B5EF4-FFF2-40B4-BE49-F238E27FC236}">
                <a16:creationId xmlns:a16="http://schemas.microsoft.com/office/drawing/2014/main" id="{C75B9D19-9E98-4632-87CF-94E4BB13CD92}"/>
              </a:ext>
            </a:extLst>
          </p:cNvPr>
          <p:cNvSpPr>
            <a:spLocks noGrp="1"/>
          </p:cNvSpPr>
          <p:nvPr>
            <p:ph sz="quarter" idx="14"/>
          </p:nvPr>
        </p:nvSpPr>
        <p:spPr/>
        <p:txBody>
          <a:bodyPr/>
          <a:lstStyle/>
          <a:p>
            <a:endParaRPr lang="en-ID"/>
          </a:p>
        </p:txBody>
      </p:sp>
    </p:spTree>
    <p:extLst>
      <p:ext uri="{BB962C8B-B14F-4D97-AF65-F5344CB8AC3E}">
        <p14:creationId xmlns:p14="http://schemas.microsoft.com/office/powerpoint/2010/main" val="3207125036"/>
      </p:ext>
    </p:extLst>
  </p:cSld>
  <p:clrMapOvr>
    <a:masterClrMapping/>
  </p:clrMapOvr>
</p:sld>
</file>

<file path=ppt/theme/theme1.xml><?xml version="1.0" encoding="utf-8"?>
<a:theme xmlns:a="http://schemas.openxmlformats.org/drawingml/2006/main" name="Books 16x9">
  <a:themeElements>
    <a:clrScheme name="Books_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extLst>
    <a:ext uri="{05A4C25C-085E-4340-85A3-A5531E510DB2}">
      <thm15:themeFamily xmlns:thm15="http://schemas.microsoft.com/office/thememl/2012/main" name="TF02787940.potx" id="{9A4E33EC-D715-440E-9062-8AFA4CC9E341}" vid="{0DFBCB81-4ACA-49F1-BA1C-2B43B27F1FC4}"/>
    </a:ext>
  </a:extLst>
</a:theme>
</file>

<file path=ppt/theme/theme2.xml><?xml version="1.0" encoding="utf-8"?>
<a:theme xmlns:a="http://schemas.openxmlformats.org/drawingml/2006/main" name="Office Theme">
  <a:themeElements>
    <a:clrScheme name="MSFT_04_Education">
      <a:dk1>
        <a:sysClr val="windowText" lastClr="000000"/>
      </a:dk1>
      <a:lt1>
        <a:sysClr val="window" lastClr="FFFFFF"/>
      </a:lt1>
      <a:dk2>
        <a:srgbClr val="44546A"/>
      </a:dk2>
      <a:lt2>
        <a:srgbClr val="E7E6E6"/>
      </a:lt2>
      <a:accent1>
        <a:srgbClr val="B2606E"/>
      </a:accent1>
      <a:accent2>
        <a:srgbClr val="0F3955"/>
      </a:accent2>
      <a:accent3>
        <a:srgbClr val="FFC000"/>
      </a:accent3>
      <a:accent4>
        <a:srgbClr val="BF678E"/>
      </a:accent4>
      <a:accent5>
        <a:srgbClr val="731F1C"/>
      </a:accent5>
      <a:accent6>
        <a:srgbClr val="7A9E56"/>
      </a:accent6>
      <a:hlink>
        <a:srgbClr val="00B0F0"/>
      </a:hlink>
      <a:folHlink>
        <a:srgbClr val="595959"/>
      </a:folHlink>
    </a:clrScheme>
    <a:fontScheme name="MSFT_04_Education">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475556_Education presentation_AAS_v5" id="{AAC57104-7B60-491F-A321-6BCAF93AC541}" vid="{5A43072C-36E0-4A5A-A3FF-E88D65C59767}"/>
    </a:ext>
  </a:extLst>
</a:theme>
</file>

<file path=ppt/theme/theme3.xml><?xml version="1.0" encoding="utf-8"?>
<a:theme xmlns:a="http://schemas.openxmlformats.org/drawingml/2006/main" name="Office Theme">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ppt/theme/theme4.xml><?xml version="1.0" encoding="utf-8"?>
<a:theme xmlns:a="http://schemas.openxmlformats.org/drawingml/2006/main" name="Office Theme">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Blue bookstack presentation (widescreen)</Template>
  <TotalTime>82</TotalTime>
  <Words>1283</Words>
  <Application>Microsoft Office PowerPoint</Application>
  <PresentationFormat>Custom</PresentationFormat>
  <Paragraphs>63</Paragraphs>
  <Slides>18</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18</vt:i4>
      </vt:variant>
    </vt:vector>
  </HeadingPairs>
  <TitlesOfParts>
    <vt:vector size="28" baseType="lpstr">
      <vt:lpstr>AGA Arabesque</vt:lpstr>
      <vt:lpstr>AGA Arabesque Desktop</vt:lpstr>
      <vt:lpstr>Arial</vt:lpstr>
      <vt:lpstr>Calibri</vt:lpstr>
      <vt:lpstr>Calibri Light</vt:lpstr>
      <vt:lpstr>Century Gothic</vt:lpstr>
      <vt:lpstr>Corbel</vt:lpstr>
      <vt:lpstr>KFGQPC Uthmanic Script HAFS</vt:lpstr>
      <vt:lpstr>Books 16x9</vt:lpstr>
      <vt:lpstr>Office Theme</vt:lpstr>
      <vt:lpstr>PENDIDIKAN AGAMA ISLAM</vt:lpstr>
      <vt:lpstr>Pandangan Islam Terhadap Manusia</vt:lpstr>
      <vt:lpstr>Pandangan Islam Terhadap Manusia</vt:lpstr>
      <vt:lpstr>Pandangan Islam Terhadap Manusia</vt:lpstr>
      <vt:lpstr>Prof. Dr. Omar Muhammad Al Toumi Al-syaibany memperinci pandangan Islam terhadap manusia itu ada delapan prinsip:</vt:lpstr>
      <vt:lpstr>  AL-QUR’AN SUMBER UTAMA DAN PERTAMA AJARAN ISLAM</vt:lpstr>
      <vt:lpstr>PENGERTIAN AL-QUR’AN</vt:lpstr>
      <vt:lpstr>LANJUTAN</vt:lpstr>
      <vt:lpstr>Lanjutan </vt:lpstr>
      <vt:lpstr>بِٱلۡبَيِّنَٰتِ وَٱلٱلذِّكۡرَ لِتُبَيِّنَ لِلنَّاسِ مَا نُزِّلَ إِلَيۡهِمۡ وَلَعَلَّهُمۡ يَتَفَكَّزُّبُرِۗ وَأَنزَلۡنَآ إِلَيۡكَ رُونَ    </vt:lpstr>
      <vt:lpstr>KEOTENTIKAN  AL-QUR’AN </vt:lpstr>
      <vt:lpstr>PENGERTIAN AL-QUR’AN</vt:lpstr>
      <vt:lpstr>PowerPoint Presentation</vt:lpstr>
      <vt:lpstr>Faktor-faktor Pendukung Pembuktian Otensitas Alqur’an :</vt:lpstr>
      <vt:lpstr>PowerPoint Presentation</vt:lpstr>
      <vt:lpstr>HADITS SEBAGAI SUMBER KEDUA AJARAN ISLAM</vt:lpstr>
      <vt:lpstr>Menurut M. Quraish Shihab Al-Hadits didefinisikan sebagai “segala sesuatu yang dinisbahkan kepada Muhammad saw, baik ucapan, perbuatan dan taqrir (ketetapan) maupun sifat fisik dan psikis, baik sebelum beliau menjadi nabi maupun sesudahnya.” Ulama ushul fiqh membatasi pengertian hadits hanya pada “ucapan-ucapan Nabi Muhammad saw yang berkaitan dengan hukum.” Sedangkan bila mencakup pula perbuatan dan taqrir beliau berkaitan dengan hukum, maka ketiga hal ini dinamai dengan Al-sunah.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PENDIDIKAN AGAMA ISLAM</dc:title>
  <dc:creator>Tarmizi</dc:creator>
  <cp:lastModifiedBy>Tarmizi</cp:lastModifiedBy>
  <cp:revision>2</cp:revision>
  <dcterms:created xsi:type="dcterms:W3CDTF">2020-08-11T12:50:22Z</dcterms:created>
  <dcterms:modified xsi:type="dcterms:W3CDTF">2020-08-11T14:13:03Z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